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8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6305" autoAdjust="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08/10/2018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421217" y="145029"/>
            <a:ext cx="14267473" cy="2888381"/>
          </a:xfrm>
        </p:spPr>
        <p:txBody>
          <a:bodyPr>
            <a:normAutofit fontScale="90000"/>
          </a:bodyPr>
          <a:lstStyle/>
          <a:p>
            <a:pPr algn="r"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                   JEOVÁ RAHÁ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					                  </a:t>
            </a:r>
            <a:r>
              <a:rPr lang="pt-BR" sz="44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EYSHILA</a:t>
            </a:r>
            <a:endParaRPr lang="pt-BR" sz="13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16" y="5692462"/>
            <a:ext cx="3321783" cy="11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5431" y="674400"/>
            <a:ext cx="1168113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O SENHOR É O MEU PASTOR, NADA ME FALTARÁ (2X)</a:t>
            </a:r>
          </a:p>
        </p:txBody>
      </p:sp>
    </p:spTree>
    <p:extLst>
      <p:ext uri="{BB962C8B-B14F-4D97-AF65-F5344CB8AC3E}">
        <p14:creationId xmlns:p14="http://schemas.microsoft.com/office/powerpoint/2010/main" val="342155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5431" y="674400"/>
            <a:ext cx="1168113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ELE ME RECONCILIA COM OS MEUS INIMIGOS</a:t>
            </a:r>
          </a:p>
        </p:txBody>
      </p:sp>
    </p:spTree>
    <p:extLst>
      <p:ext uri="{BB962C8B-B14F-4D97-AF65-F5344CB8AC3E}">
        <p14:creationId xmlns:p14="http://schemas.microsoft.com/office/powerpoint/2010/main" val="108703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5431" y="674400"/>
            <a:ext cx="1168113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ME UNGE COM ÓLEO, ME EXALTA, ME ABRAÇA</a:t>
            </a:r>
          </a:p>
        </p:txBody>
      </p:sp>
    </p:spTree>
    <p:extLst>
      <p:ext uri="{BB962C8B-B14F-4D97-AF65-F5344CB8AC3E}">
        <p14:creationId xmlns:p14="http://schemas.microsoft.com/office/powerpoint/2010/main" val="346948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5431" y="1351508"/>
            <a:ext cx="116811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 AINDA ME CHAMA DE AMIGO.</a:t>
            </a:r>
          </a:p>
        </p:txBody>
      </p:sp>
    </p:spTree>
    <p:extLst>
      <p:ext uri="{BB962C8B-B14F-4D97-AF65-F5344CB8AC3E}">
        <p14:creationId xmlns:p14="http://schemas.microsoft.com/office/powerpoint/2010/main" val="132123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09600" y="674400"/>
            <a:ext cx="109727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O SENHOR É O MEU PASTOR, NADA ME FALTARÁ (2X)</a:t>
            </a:r>
          </a:p>
        </p:txBody>
      </p:sp>
    </p:spTree>
    <p:extLst>
      <p:ext uri="{BB962C8B-B14F-4D97-AF65-F5344CB8AC3E}">
        <p14:creationId xmlns:p14="http://schemas.microsoft.com/office/powerpoint/2010/main" val="416617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09600" y="674400"/>
            <a:ext cx="109727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ELE ME FAZ BEBER DAS SUAS ÁGUAS TRANQÜILAS</a:t>
            </a:r>
          </a:p>
        </p:txBody>
      </p:sp>
    </p:spTree>
    <p:extLst>
      <p:ext uri="{BB962C8B-B14F-4D97-AF65-F5344CB8AC3E}">
        <p14:creationId xmlns:p14="http://schemas.microsoft.com/office/powerpoint/2010/main" val="31177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36549" y="674400"/>
            <a:ext cx="1151890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AINDA QUE EU ANDASSE PELO VALE DA MORTE, EU NÃO TEMERIA.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04" y="5851790"/>
            <a:ext cx="2867696" cy="100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5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799" y="2028616"/>
            <a:ext cx="116811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JEOVÁ RAHÁ COMIGO ESTÁ</a:t>
            </a:r>
          </a:p>
        </p:txBody>
      </p:sp>
    </p:spTree>
    <p:extLst>
      <p:ext uri="{BB962C8B-B14F-4D97-AF65-F5344CB8AC3E}">
        <p14:creationId xmlns:p14="http://schemas.microsoft.com/office/powerpoint/2010/main" val="111378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6405" y="305068"/>
            <a:ext cx="1168113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ELE É O MEU PASTOR E POR ONDE EU FOR ELE VAI ME ACOMPANHAR</a:t>
            </a:r>
          </a:p>
        </p:txBody>
      </p:sp>
    </p:spTree>
    <p:extLst>
      <p:ext uri="{BB962C8B-B14F-4D97-AF65-F5344CB8AC3E}">
        <p14:creationId xmlns:p14="http://schemas.microsoft.com/office/powerpoint/2010/main" val="115014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5431" y="2028616"/>
            <a:ext cx="116811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JEOVÁ RAHÁ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COMIGO ESTÁ</a:t>
            </a:r>
          </a:p>
        </p:txBody>
      </p:sp>
    </p:spTree>
    <p:extLst>
      <p:ext uri="{BB962C8B-B14F-4D97-AF65-F5344CB8AC3E}">
        <p14:creationId xmlns:p14="http://schemas.microsoft.com/office/powerpoint/2010/main" val="185152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5431" y="920621"/>
            <a:ext cx="116811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COM O SEU CAJADO ELE TOCA EM MIM E ME CONDUZ A SEUS PASTOS VERDES</a:t>
            </a:r>
          </a:p>
        </p:txBody>
      </p:sp>
    </p:spTree>
    <p:extLst>
      <p:ext uri="{BB962C8B-B14F-4D97-AF65-F5344CB8AC3E}">
        <p14:creationId xmlns:p14="http://schemas.microsoft.com/office/powerpoint/2010/main" val="43307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5431" y="2028616"/>
            <a:ext cx="116811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ONDE EU POSSO DESCANSAR</a:t>
            </a:r>
          </a:p>
        </p:txBody>
      </p:sp>
    </p:spTree>
    <p:extLst>
      <p:ext uri="{BB962C8B-B14F-4D97-AF65-F5344CB8AC3E}">
        <p14:creationId xmlns:p14="http://schemas.microsoft.com/office/powerpoint/2010/main" val="73275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116</Words>
  <Application>Microsoft Office PowerPoint</Application>
  <PresentationFormat>Widescreen</PresentationFormat>
  <Paragraphs>15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Aharoni</vt:lpstr>
      <vt:lpstr>Arial</vt:lpstr>
      <vt:lpstr>Arial Black</vt:lpstr>
      <vt:lpstr>Calibri</vt:lpstr>
      <vt:lpstr>Garamond</vt:lpstr>
      <vt:lpstr>Pontuação da música 16x9</vt:lpstr>
      <vt:lpstr>                    JEOVÁ RAHÁ                        EYSHILA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2016-01-10T10:14:37Z</dcterms:created>
  <dcterms:modified xsi:type="dcterms:W3CDTF">2018-10-08T23:21:38Z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