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8"/>
  </p:notesMasterIdLst>
  <p:handoutMasterIdLst>
    <p:handoutMasterId r:id="rId9"/>
  </p:handoutMasterIdLst>
  <p:sldIdLst>
    <p:sldId id="267" r:id="rId3"/>
    <p:sldId id="257" r:id="rId4"/>
    <p:sldId id="279" r:id="rId5"/>
    <p:sldId id="280" r:id="rId6"/>
    <p:sldId id="283" r:id="rId7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864">
          <p15:clr>
            <a:srgbClr val="A4A3A4"/>
          </p15:clr>
        </p15:guide>
        <p15:guide id="3" orient="horz" pos="2496">
          <p15:clr>
            <a:srgbClr val="A4A3A4"/>
          </p15:clr>
        </p15:guide>
        <p15:guide id="4" orient="horz" pos="1200">
          <p15:clr>
            <a:srgbClr val="A4A3A4"/>
          </p15:clr>
        </p15:guide>
        <p15:guide id="5" orient="horz" pos="3888">
          <p15:clr>
            <a:srgbClr val="A4A3A4"/>
          </p15:clr>
        </p15:guide>
        <p15:guide id="6" pos="3839">
          <p15:clr>
            <a:srgbClr val="A4A3A4"/>
          </p15:clr>
        </p15:guide>
        <p15:guide id="7" pos="959">
          <p15:clr>
            <a:srgbClr val="A4A3A4"/>
          </p15:clr>
        </p15:guide>
        <p15:guide id="8" pos="6719">
          <p15:clr>
            <a:srgbClr val="A4A3A4"/>
          </p15:clr>
        </p15:guide>
        <p15:guide id="9" pos="383">
          <p15:clr>
            <a:srgbClr val="A4A3A4"/>
          </p15:clr>
        </p15:guide>
        <p15:guide id="10" pos="4703">
          <p15:clr>
            <a:srgbClr val="A4A3A4"/>
          </p15:clr>
        </p15:guide>
        <p15:guide id="11" pos="102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>
      <p:cViewPr varScale="1">
        <p:scale>
          <a:sx n="72" d="100"/>
          <a:sy n="72" d="100"/>
        </p:scale>
        <p:origin x="660" y="78"/>
      </p:cViewPr>
      <p:guideLst>
        <p:guide orient="horz" pos="2160"/>
        <p:guide orient="horz" pos="864"/>
        <p:guide orient="horz" pos="2496"/>
        <p:guide orient="horz" pos="1200"/>
        <p:guide orient="horz" pos="3888"/>
        <p:guide pos="3839"/>
        <p:guide pos="959"/>
        <p:guide pos="6719"/>
        <p:guide pos="383"/>
        <p:guide pos="4703"/>
        <p:guide pos="102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1410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85FFBF-2C64-42CD-9E2F-09E2049D891B}" type="datetimeFigureOut">
              <a:rPr lang="pt-BR" smtClean="0"/>
              <a:t>10/01/2019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AF2C6B-0C1B-4F88-BCBA-898BA50DE78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109302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A3DF44-BBF1-44C7-A0B1-7B7B2F7B3880}" type="datetimeFigureOut">
              <a:rPr lang="pt-BR" smtClean="0"/>
              <a:t>10/01/2019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8E53BB-F993-49A1-9E37-CA3E5BE0709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0987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/>
          <p:cNvSpPr/>
          <p:nvPr/>
        </p:nvSpPr>
        <p:spPr>
          <a:xfrm>
            <a:off x="0" y="0"/>
            <a:ext cx="12188825" cy="4449836"/>
          </a:xfrm>
          <a:custGeom>
            <a:avLst/>
            <a:gdLst>
              <a:gd name="connsiteX0" fmla="*/ 0 w 12188825"/>
              <a:gd name="connsiteY0" fmla="*/ 0 h 5545334"/>
              <a:gd name="connsiteX1" fmla="*/ 12188825 w 12188825"/>
              <a:gd name="connsiteY1" fmla="*/ 0 h 5545334"/>
              <a:gd name="connsiteX2" fmla="*/ 12188825 w 12188825"/>
              <a:gd name="connsiteY2" fmla="*/ 4181566 h 5545334"/>
              <a:gd name="connsiteX3" fmla="*/ 6105607 w 12188825"/>
              <a:gd name="connsiteY3" fmla="*/ 4449836 h 5545334"/>
              <a:gd name="connsiteX4" fmla="*/ 1 w 12188825"/>
              <a:gd name="connsiteY4" fmla="*/ 4179342 h 5545334"/>
              <a:gd name="connsiteX5" fmla="*/ 1 w 12188825"/>
              <a:gd name="connsiteY5" fmla="*/ 5545334 h 5545334"/>
              <a:gd name="connsiteX6" fmla="*/ 0 w 12188825"/>
              <a:gd name="connsiteY6" fmla="*/ 0 h 5545334"/>
              <a:gd name="connsiteX0" fmla="*/ 0 w 12188825"/>
              <a:gd name="connsiteY0" fmla="*/ 0 h 4449836"/>
              <a:gd name="connsiteX1" fmla="*/ 12188825 w 12188825"/>
              <a:gd name="connsiteY1" fmla="*/ 0 h 4449836"/>
              <a:gd name="connsiteX2" fmla="*/ 12188825 w 12188825"/>
              <a:gd name="connsiteY2" fmla="*/ 4181566 h 4449836"/>
              <a:gd name="connsiteX3" fmla="*/ 6105607 w 12188825"/>
              <a:gd name="connsiteY3" fmla="*/ 4449836 h 4449836"/>
              <a:gd name="connsiteX4" fmla="*/ 1 w 12188825"/>
              <a:gd name="connsiteY4" fmla="*/ 4179342 h 4449836"/>
              <a:gd name="connsiteX5" fmla="*/ 0 w 12188825"/>
              <a:gd name="connsiteY5" fmla="*/ 0 h 4449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88825" h="4449836">
                <a:moveTo>
                  <a:pt x="0" y="0"/>
                </a:moveTo>
                <a:lnTo>
                  <a:pt x="12188825" y="0"/>
                </a:lnTo>
                <a:lnTo>
                  <a:pt x="12188825" y="4181566"/>
                </a:lnTo>
                <a:cubicBezTo>
                  <a:pt x="10420785" y="4351787"/>
                  <a:pt x="8336850" y="4449836"/>
                  <a:pt x="6105607" y="4449836"/>
                </a:cubicBezTo>
                <a:cubicBezTo>
                  <a:pt x="3864934" y="4449836"/>
                  <a:pt x="1772815" y="4350957"/>
                  <a:pt x="1" y="4179342"/>
                </a:cubicBezTo>
                <a:cubicBezTo>
                  <a:pt x="1" y="2786228"/>
                  <a:pt x="0" y="1393114"/>
                  <a:pt x="0" y="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Retângulo 12"/>
          <p:cNvSpPr/>
          <p:nvPr/>
        </p:nvSpPr>
        <p:spPr>
          <a:xfrm flipV="1">
            <a:off x="1" y="4179342"/>
            <a:ext cx="12188824" cy="1785092"/>
          </a:xfrm>
          <a:custGeom>
            <a:avLst/>
            <a:gdLst/>
            <a:ahLst/>
            <a:cxnLst/>
            <a:rect l="l" t="t" r="r" b="b"/>
            <a:pathLst>
              <a:path w="12188824" h="1785092">
                <a:moveTo>
                  <a:pt x="0" y="0"/>
                </a:moveTo>
                <a:lnTo>
                  <a:pt x="12188824" y="0"/>
                </a:lnTo>
                <a:lnTo>
                  <a:pt x="12188824" y="1782868"/>
                </a:lnTo>
                <a:cubicBezTo>
                  <a:pt x="10420784" y="1612647"/>
                  <a:pt x="8336849" y="1514598"/>
                  <a:pt x="6105606" y="1514598"/>
                </a:cubicBezTo>
                <a:cubicBezTo>
                  <a:pt x="3864933" y="1514598"/>
                  <a:pt x="1772814" y="1613477"/>
                  <a:pt x="0" y="1785092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Retângulo 16"/>
          <p:cNvSpPr/>
          <p:nvPr/>
        </p:nvSpPr>
        <p:spPr>
          <a:xfrm flipV="1">
            <a:off x="0" y="4232668"/>
            <a:ext cx="12188825" cy="2625332"/>
          </a:xfrm>
          <a:custGeom>
            <a:avLst/>
            <a:gdLst/>
            <a:ahLst/>
            <a:cxnLst/>
            <a:rect l="l" t="t" r="r" b="b"/>
            <a:pathLst>
              <a:path w="12188825" h="2625332">
                <a:moveTo>
                  <a:pt x="12188819" y="2625332"/>
                </a:moveTo>
                <a:lnTo>
                  <a:pt x="12188819" y="1143000"/>
                </a:lnTo>
                <a:lnTo>
                  <a:pt x="12188819" y="1066800"/>
                </a:lnTo>
                <a:lnTo>
                  <a:pt x="12188825" y="1066800"/>
                </a:lnTo>
                <a:lnTo>
                  <a:pt x="12188825" y="0"/>
                </a:lnTo>
                <a:lnTo>
                  <a:pt x="1" y="0"/>
                </a:lnTo>
                <a:lnTo>
                  <a:pt x="1" y="762000"/>
                </a:lnTo>
                <a:lnTo>
                  <a:pt x="1" y="893566"/>
                </a:lnTo>
                <a:lnTo>
                  <a:pt x="0" y="893566"/>
                </a:lnTo>
                <a:lnTo>
                  <a:pt x="0" y="2417303"/>
                </a:lnTo>
                <a:cubicBezTo>
                  <a:pt x="1730673" y="2256633"/>
                  <a:pt x="3842817" y="2181652"/>
                  <a:pt x="6121030" y="2221419"/>
                </a:cubicBezTo>
                <a:cubicBezTo>
                  <a:pt x="8380478" y="2260858"/>
                  <a:pt x="10472741" y="2407392"/>
                  <a:pt x="12188819" y="2625332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2413" y="1371600"/>
            <a:ext cx="9144000" cy="2743200"/>
          </a:xfrm>
        </p:spPr>
        <p:txBody>
          <a:bodyPr>
            <a:noAutofit/>
          </a:bodyPr>
          <a:lstStyle>
            <a:lvl1pPr>
              <a:lnSpc>
                <a:spcPct val="85000"/>
              </a:lnSpc>
              <a:defRPr sz="6600"/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01775" y="4800600"/>
            <a:ext cx="7335837" cy="13716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41104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2"/>
          <p:cNvSpPr/>
          <p:nvPr/>
        </p:nvSpPr>
        <p:spPr>
          <a:xfrm>
            <a:off x="7466013" y="1"/>
            <a:ext cx="4722806" cy="6353183"/>
          </a:xfrm>
          <a:custGeom>
            <a:avLst/>
            <a:gdLst/>
            <a:ahLst/>
            <a:cxnLst/>
            <a:rect l="l" t="t" r="r" b="b"/>
            <a:pathLst>
              <a:path w="4722806" h="6353183">
                <a:moveTo>
                  <a:pt x="0" y="0"/>
                </a:moveTo>
                <a:lnTo>
                  <a:pt x="4722806" y="0"/>
                </a:lnTo>
                <a:lnTo>
                  <a:pt x="4722806" y="6098225"/>
                </a:lnTo>
                <a:cubicBezTo>
                  <a:pt x="3319459" y="6233334"/>
                  <a:pt x="1717095" y="6322975"/>
                  <a:pt x="0" y="6353183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Retângulo 12"/>
          <p:cNvSpPr/>
          <p:nvPr/>
        </p:nvSpPr>
        <p:spPr>
          <a:xfrm flipV="1">
            <a:off x="1" y="6096000"/>
            <a:ext cx="12188824" cy="762000"/>
          </a:xfrm>
          <a:custGeom>
            <a:avLst/>
            <a:gdLst/>
            <a:ahLst/>
            <a:cxnLst/>
            <a:rect l="l" t="t" r="r" b="b"/>
            <a:pathLst>
              <a:path w="12188824" h="762000">
                <a:moveTo>
                  <a:pt x="0" y="762000"/>
                </a:moveTo>
                <a:cubicBezTo>
                  <a:pt x="1772814" y="590385"/>
                  <a:pt x="3864933" y="491506"/>
                  <a:pt x="6105606" y="491506"/>
                </a:cubicBezTo>
                <a:cubicBezTo>
                  <a:pt x="8336849" y="491506"/>
                  <a:pt x="10420784" y="589555"/>
                  <a:pt x="12188824" y="759776"/>
                </a:cubicBezTo>
                <a:lnTo>
                  <a:pt x="12188824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Retângulo 12"/>
          <p:cNvSpPr/>
          <p:nvPr/>
        </p:nvSpPr>
        <p:spPr>
          <a:xfrm flipV="1">
            <a:off x="3" y="6158960"/>
            <a:ext cx="12188823" cy="699040"/>
          </a:xfrm>
          <a:custGeom>
            <a:avLst/>
            <a:gdLst/>
            <a:ahLst/>
            <a:cxnLst/>
            <a:rect l="l" t="t" r="r" b="b"/>
            <a:pathLst>
              <a:path w="12188823" h="699040">
                <a:moveTo>
                  <a:pt x="12188823" y="699040"/>
                </a:moveTo>
                <a:lnTo>
                  <a:pt x="12188823" y="0"/>
                </a:lnTo>
                <a:lnTo>
                  <a:pt x="0" y="0"/>
                </a:lnTo>
                <a:lnTo>
                  <a:pt x="0" y="609601"/>
                </a:lnTo>
                <a:cubicBezTo>
                  <a:pt x="1772814" y="437986"/>
                  <a:pt x="4065905" y="369154"/>
                  <a:pt x="6105606" y="384827"/>
                </a:cubicBezTo>
                <a:cubicBezTo>
                  <a:pt x="8126376" y="400355"/>
                  <a:pt x="10427037" y="530961"/>
                  <a:pt x="12188823" y="69904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 bwMode="black">
          <a:xfrm>
            <a:off x="7923211" y="457200"/>
            <a:ext cx="3781439" cy="3276600"/>
          </a:xfrm>
        </p:spPr>
        <p:txBody>
          <a:bodyPr anchor="b">
            <a:noAutofit/>
          </a:bodyPr>
          <a:lstStyle>
            <a:lvl1pPr algn="l">
              <a:defRPr sz="4000" b="0">
                <a:solidFill>
                  <a:schemeClr val="bg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-3026" y="0"/>
            <a:ext cx="7469039" cy="6366494"/>
          </a:xfrm>
          <a:custGeom>
            <a:avLst/>
            <a:gdLst>
              <a:gd name="connsiteX0" fmla="*/ 0 w 7469039"/>
              <a:gd name="connsiteY0" fmla="*/ 0 h 6508480"/>
              <a:gd name="connsiteX1" fmla="*/ 7469039 w 7469039"/>
              <a:gd name="connsiteY1" fmla="*/ 0 h 6508480"/>
              <a:gd name="connsiteX2" fmla="*/ 7469039 w 7469039"/>
              <a:gd name="connsiteY2" fmla="*/ 6353183 h 6508480"/>
              <a:gd name="connsiteX3" fmla="*/ 6108633 w 7469039"/>
              <a:gd name="connsiteY3" fmla="*/ 6366494 h 6508480"/>
              <a:gd name="connsiteX4" fmla="*/ 3027 w 7469039"/>
              <a:gd name="connsiteY4" fmla="*/ 6096000 h 6508480"/>
              <a:gd name="connsiteX5" fmla="*/ 3027 w 7469039"/>
              <a:gd name="connsiteY5" fmla="*/ 6508480 h 6508480"/>
              <a:gd name="connsiteX6" fmla="*/ 0 w 7469039"/>
              <a:gd name="connsiteY6" fmla="*/ 0 h 6508480"/>
              <a:gd name="connsiteX0" fmla="*/ 0 w 7469039"/>
              <a:gd name="connsiteY0" fmla="*/ 0 h 6366494"/>
              <a:gd name="connsiteX1" fmla="*/ 7469039 w 7469039"/>
              <a:gd name="connsiteY1" fmla="*/ 0 h 6366494"/>
              <a:gd name="connsiteX2" fmla="*/ 7469039 w 7469039"/>
              <a:gd name="connsiteY2" fmla="*/ 6353183 h 6366494"/>
              <a:gd name="connsiteX3" fmla="*/ 6108633 w 7469039"/>
              <a:gd name="connsiteY3" fmla="*/ 6366494 h 6366494"/>
              <a:gd name="connsiteX4" fmla="*/ 3027 w 7469039"/>
              <a:gd name="connsiteY4" fmla="*/ 6096000 h 6366494"/>
              <a:gd name="connsiteX5" fmla="*/ 0 w 7469039"/>
              <a:gd name="connsiteY5" fmla="*/ 0 h 6366494"/>
              <a:gd name="connsiteX0" fmla="*/ 0 w 7469039"/>
              <a:gd name="connsiteY0" fmla="*/ 0 h 6366494"/>
              <a:gd name="connsiteX1" fmla="*/ 7469039 w 7469039"/>
              <a:gd name="connsiteY1" fmla="*/ 0 h 6366494"/>
              <a:gd name="connsiteX2" fmla="*/ 7469039 w 7469039"/>
              <a:gd name="connsiteY2" fmla="*/ 6353183 h 6366494"/>
              <a:gd name="connsiteX3" fmla="*/ 6108633 w 7469039"/>
              <a:gd name="connsiteY3" fmla="*/ 6366494 h 6366494"/>
              <a:gd name="connsiteX4" fmla="*/ 645 w 7469039"/>
              <a:gd name="connsiteY4" fmla="*/ 6096000 h 6366494"/>
              <a:gd name="connsiteX5" fmla="*/ 0 w 7469039"/>
              <a:gd name="connsiteY5" fmla="*/ 0 h 6366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469039" h="6366494">
                <a:moveTo>
                  <a:pt x="0" y="0"/>
                </a:moveTo>
                <a:lnTo>
                  <a:pt x="7469039" y="0"/>
                </a:lnTo>
                <a:lnTo>
                  <a:pt x="7469039" y="6353183"/>
                </a:lnTo>
                <a:cubicBezTo>
                  <a:pt x="7022837" y="6362323"/>
                  <a:pt x="6568869" y="6366494"/>
                  <a:pt x="6108633" y="6366494"/>
                </a:cubicBezTo>
                <a:cubicBezTo>
                  <a:pt x="3867960" y="6366494"/>
                  <a:pt x="1773459" y="6267615"/>
                  <a:pt x="645" y="6096000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tIns="4572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7923211" y="3962400"/>
            <a:ext cx="3781439" cy="18288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/>
          <a:p>
            <a:fld id="{14F042A8-43C1-4815-A5CF-022104463224}" type="datetimeFigureOut">
              <a:rPr lang="pt-BR" smtClean="0"/>
              <a:t>10/01/2019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 bwMode="white"/>
        <p:txBody>
          <a:bodyPr/>
          <a:lstStyle/>
          <a:p>
            <a:fld id="{5382E9EE-A870-438B-947A-FF671DFAFC9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73497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Vertical Espaço Reservado para Texto 2"/>
          <p:cNvSpPr>
            <a:spLocks noGrp="1"/>
          </p:cNvSpPr>
          <p:nvPr>
            <p:ph type="body" orient="vert" idx="1"/>
          </p:nvPr>
        </p:nvSpPr>
        <p:spPr>
          <a:xfrm>
            <a:off x="1522414" y="1905000"/>
            <a:ext cx="9144000" cy="42672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042A8-43C1-4815-A5CF-022104463224}" type="datetimeFigureOut">
              <a:rPr lang="pt-BR" smtClean="0"/>
              <a:t>10/01/2019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2E9EE-A870-438B-947A-FF671DFAFC9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2593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12"/>
          <p:cNvSpPr/>
          <p:nvPr/>
        </p:nvSpPr>
        <p:spPr>
          <a:xfrm flipV="1">
            <a:off x="1" y="6096000"/>
            <a:ext cx="12188824" cy="762000"/>
          </a:xfrm>
          <a:custGeom>
            <a:avLst/>
            <a:gdLst/>
            <a:ahLst/>
            <a:cxnLst/>
            <a:rect l="l" t="t" r="r" b="b"/>
            <a:pathLst>
              <a:path w="12188824" h="762000">
                <a:moveTo>
                  <a:pt x="0" y="762000"/>
                </a:moveTo>
                <a:cubicBezTo>
                  <a:pt x="1772814" y="590385"/>
                  <a:pt x="3864933" y="491506"/>
                  <a:pt x="6105606" y="491506"/>
                </a:cubicBezTo>
                <a:cubicBezTo>
                  <a:pt x="8336849" y="491506"/>
                  <a:pt x="10420784" y="589555"/>
                  <a:pt x="12188824" y="759776"/>
                </a:cubicBezTo>
                <a:lnTo>
                  <a:pt x="12188824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Retângulo 12"/>
          <p:cNvSpPr/>
          <p:nvPr/>
        </p:nvSpPr>
        <p:spPr>
          <a:xfrm flipV="1">
            <a:off x="3" y="6158960"/>
            <a:ext cx="12188823" cy="699040"/>
          </a:xfrm>
          <a:custGeom>
            <a:avLst/>
            <a:gdLst/>
            <a:ahLst/>
            <a:cxnLst/>
            <a:rect l="l" t="t" r="r" b="b"/>
            <a:pathLst>
              <a:path w="12188823" h="699040">
                <a:moveTo>
                  <a:pt x="12188823" y="699040"/>
                </a:moveTo>
                <a:lnTo>
                  <a:pt x="12188823" y="0"/>
                </a:lnTo>
                <a:lnTo>
                  <a:pt x="0" y="0"/>
                </a:lnTo>
                <a:lnTo>
                  <a:pt x="0" y="609601"/>
                </a:lnTo>
                <a:cubicBezTo>
                  <a:pt x="1772814" y="437986"/>
                  <a:pt x="4065905" y="369154"/>
                  <a:pt x="6105606" y="384827"/>
                </a:cubicBezTo>
                <a:cubicBezTo>
                  <a:pt x="8126376" y="400355"/>
                  <a:pt x="10427037" y="530961"/>
                  <a:pt x="12188823" y="69904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Vertical Título 1"/>
          <p:cNvSpPr>
            <a:spLocks noGrp="1"/>
          </p:cNvSpPr>
          <p:nvPr>
            <p:ph type="title" orient="vert"/>
          </p:nvPr>
        </p:nvSpPr>
        <p:spPr bwMode="black">
          <a:xfrm>
            <a:off x="9294812" y="274639"/>
            <a:ext cx="1371602" cy="589756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Vertical Espaço Reservado para Texto 2"/>
          <p:cNvSpPr>
            <a:spLocks noGrp="1"/>
          </p:cNvSpPr>
          <p:nvPr>
            <p:ph type="body" orient="vert" idx="1"/>
          </p:nvPr>
        </p:nvSpPr>
        <p:spPr>
          <a:xfrm>
            <a:off x="1522413" y="274639"/>
            <a:ext cx="7619999" cy="5884321"/>
          </a:xfrm>
        </p:spPr>
        <p:txBody>
          <a:bodyPr vert="eaVert"/>
          <a:lstStyle>
            <a:lvl5pPr>
              <a:defRPr/>
            </a:lvl5pPr>
            <a:lvl6pPr>
              <a:defRPr baseline="0"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/>
          <a:p>
            <a:fld id="{14F042A8-43C1-4815-A5CF-022104463224}" type="datetimeFigureOut">
              <a:rPr lang="pt-BR" smtClean="0"/>
              <a:t>10/01/2019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 bwMode="white"/>
        <p:txBody>
          <a:bodyPr/>
          <a:lstStyle/>
          <a:p>
            <a:fld id="{5382E9EE-A870-438B-947A-FF671DFAFC9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85769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 baseline="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042A8-43C1-4815-A5CF-022104463224}" type="datetimeFigureOut">
              <a:rPr lang="pt-BR" smtClean="0"/>
              <a:t>10/01/2019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2E9EE-A870-438B-947A-FF671DFAFC9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45627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ide do Título com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/>
          <p:cNvSpPr/>
          <p:nvPr/>
        </p:nvSpPr>
        <p:spPr>
          <a:xfrm flipH="1">
            <a:off x="0" y="0"/>
            <a:ext cx="12188825" cy="3245754"/>
          </a:xfrm>
          <a:custGeom>
            <a:avLst/>
            <a:gdLst/>
            <a:ahLst/>
            <a:cxnLst/>
            <a:rect l="l" t="t" r="r" b="b"/>
            <a:pathLst>
              <a:path w="12188825" h="3245754">
                <a:moveTo>
                  <a:pt x="12188825" y="0"/>
                </a:moveTo>
                <a:lnTo>
                  <a:pt x="0" y="0"/>
                </a:lnTo>
                <a:lnTo>
                  <a:pt x="1" y="2975260"/>
                </a:lnTo>
                <a:cubicBezTo>
                  <a:pt x="1772815" y="3146875"/>
                  <a:pt x="3864934" y="3245754"/>
                  <a:pt x="6105607" y="3245754"/>
                </a:cubicBezTo>
                <a:cubicBezTo>
                  <a:pt x="8336850" y="3245754"/>
                  <a:pt x="10420785" y="3147705"/>
                  <a:pt x="12188825" y="2977484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Retângulo 12"/>
          <p:cNvSpPr/>
          <p:nvPr/>
        </p:nvSpPr>
        <p:spPr>
          <a:xfrm flipH="1" flipV="1">
            <a:off x="0" y="2975260"/>
            <a:ext cx="12188824" cy="1785092"/>
          </a:xfrm>
          <a:custGeom>
            <a:avLst/>
            <a:gdLst/>
            <a:ahLst/>
            <a:cxnLst/>
            <a:rect l="l" t="t" r="r" b="b"/>
            <a:pathLst>
              <a:path w="12188824" h="1785092">
                <a:moveTo>
                  <a:pt x="0" y="0"/>
                </a:moveTo>
                <a:lnTo>
                  <a:pt x="12188824" y="0"/>
                </a:lnTo>
                <a:lnTo>
                  <a:pt x="12188824" y="1782868"/>
                </a:lnTo>
                <a:cubicBezTo>
                  <a:pt x="10420784" y="1612647"/>
                  <a:pt x="8336849" y="1514598"/>
                  <a:pt x="6105606" y="1514598"/>
                </a:cubicBezTo>
                <a:cubicBezTo>
                  <a:pt x="3864933" y="1514598"/>
                  <a:pt x="1772814" y="1613477"/>
                  <a:pt x="0" y="1785092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Retângulo 16"/>
          <p:cNvSpPr/>
          <p:nvPr/>
        </p:nvSpPr>
        <p:spPr>
          <a:xfrm flipH="1" flipV="1">
            <a:off x="0" y="3028586"/>
            <a:ext cx="12188825" cy="3829414"/>
          </a:xfrm>
          <a:custGeom>
            <a:avLst/>
            <a:gdLst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0 w 12188825"/>
              <a:gd name="connsiteY3" fmla="*/ 2097648 h 3829414"/>
              <a:gd name="connsiteX4" fmla="*/ 1 w 12188825"/>
              <a:gd name="connsiteY4" fmla="*/ 2097648 h 3829414"/>
              <a:gd name="connsiteX5" fmla="*/ 1 w 12188825"/>
              <a:gd name="connsiteY5" fmla="*/ 1966082 h 3829414"/>
              <a:gd name="connsiteX6" fmla="*/ 1 w 12188825"/>
              <a:gd name="connsiteY6" fmla="*/ 1600200 h 3829414"/>
              <a:gd name="connsiteX7" fmla="*/ 1 w 12188825"/>
              <a:gd name="connsiteY7" fmla="*/ 1204082 h 3829414"/>
              <a:gd name="connsiteX8" fmla="*/ 1 w 12188825"/>
              <a:gd name="connsiteY8" fmla="*/ 0 h 3829414"/>
              <a:gd name="connsiteX9" fmla="*/ 12188825 w 12188825"/>
              <a:gd name="connsiteY9" fmla="*/ 0 h 3829414"/>
              <a:gd name="connsiteX10" fmla="*/ 12188825 w 12188825"/>
              <a:gd name="connsiteY10" fmla="*/ 1204082 h 3829414"/>
              <a:gd name="connsiteX11" fmla="*/ 12188825 w 12188825"/>
              <a:gd name="connsiteY11" fmla="*/ 1600200 h 3829414"/>
              <a:gd name="connsiteX12" fmla="*/ 12188825 w 12188825"/>
              <a:gd name="connsiteY12" fmla="*/ 2270882 h 3829414"/>
              <a:gd name="connsiteX13" fmla="*/ 12188819 w 12188825"/>
              <a:gd name="connsiteY13" fmla="*/ 2270882 h 3829414"/>
              <a:gd name="connsiteX14" fmla="*/ 12188819 w 12188825"/>
              <a:gd name="connsiteY14" fmla="*/ 3829414 h 3829414"/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0 w 12188825"/>
              <a:gd name="connsiteY3" fmla="*/ 2097648 h 3829414"/>
              <a:gd name="connsiteX4" fmla="*/ 1 w 12188825"/>
              <a:gd name="connsiteY4" fmla="*/ 2097648 h 3829414"/>
              <a:gd name="connsiteX5" fmla="*/ 1 w 12188825"/>
              <a:gd name="connsiteY5" fmla="*/ 1966082 h 3829414"/>
              <a:gd name="connsiteX6" fmla="*/ 1 w 12188825"/>
              <a:gd name="connsiteY6" fmla="*/ 1600200 h 3829414"/>
              <a:gd name="connsiteX7" fmla="*/ 1 w 12188825"/>
              <a:gd name="connsiteY7" fmla="*/ 1204082 h 3829414"/>
              <a:gd name="connsiteX8" fmla="*/ 1 w 12188825"/>
              <a:gd name="connsiteY8" fmla="*/ 0 h 3829414"/>
              <a:gd name="connsiteX9" fmla="*/ 12188825 w 12188825"/>
              <a:gd name="connsiteY9" fmla="*/ 0 h 3829414"/>
              <a:gd name="connsiteX10" fmla="*/ 12188825 w 12188825"/>
              <a:gd name="connsiteY10" fmla="*/ 1204082 h 3829414"/>
              <a:gd name="connsiteX11" fmla="*/ 12188825 w 12188825"/>
              <a:gd name="connsiteY11" fmla="*/ 1600200 h 3829414"/>
              <a:gd name="connsiteX12" fmla="*/ 12188825 w 12188825"/>
              <a:gd name="connsiteY12" fmla="*/ 2270882 h 3829414"/>
              <a:gd name="connsiteX13" fmla="*/ 12188819 w 12188825"/>
              <a:gd name="connsiteY13" fmla="*/ 3829414 h 3829414"/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0 w 12188825"/>
              <a:gd name="connsiteY3" fmla="*/ 2097648 h 3829414"/>
              <a:gd name="connsiteX4" fmla="*/ 1 w 12188825"/>
              <a:gd name="connsiteY4" fmla="*/ 2097648 h 3829414"/>
              <a:gd name="connsiteX5" fmla="*/ 1 w 12188825"/>
              <a:gd name="connsiteY5" fmla="*/ 1966082 h 3829414"/>
              <a:gd name="connsiteX6" fmla="*/ 1 w 12188825"/>
              <a:gd name="connsiteY6" fmla="*/ 1600200 h 3829414"/>
              <a:gd name="connsiteX7" fmla="*/ 1 w 12188825"/>
              <a:gd name="connsiteY7" fmla="*/ 1204082 h 3829414"/>
              <a:gd name="connsiteX8" fmla="*/ 1 w 12188825"/>
              <a:gd name="connsiteY8" fmla="*/ 0 h 3829414"/>
              <a:gd name="connsiteX9" fmla="*/ 12188825 w 12188825"/>
              <a:gd name="connsiteY9" fmla="*/ 0 h 3829414"/>
              <a:gd name="connsiteX10" fmla="*/ 12188825 w 12188825"/>
              <a:gd name="connsiteY10" fmla="*/ 1204082 h 3829414"/>
              <a:gd name="connsiteX11" fmla="*/ 12188825 w 12188825"/>
              <a:gd name="connsiteY11" fmla="*/ 1600200 h 3829414"/>
              <a:gd name="connsiteX12" fmla="*/ 12188819 w 12188825"/>
              <a:gd name="connsiteY12" fmla="*/ 3829414 h 3829414"/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0 w 12188825"/>
              <a:gd name="connsiteY3" fmla="*/ 2097648 h 3829414"/>
              <a:gd name="connsiteX4" fmla="*/ 1 w 12188825"/>
              <a:gd name="connsiteY4" fmla="*/ 2097648 h 3829414"/>
              <a:gd name="connsiteX5" fmla="*/ 1 w 12188825"/>
              <a:gd name="connsiteY5" fmla="*/ 1966082 h 3829414"/>
              <a:gd name="connsiteX6" fmla="*/ 1 w 12188825"/>
              <a:gd name="connsiteY6" fmla="*/ 1600200 h 3829414"/>
              <a:gd name="connsiteX7" fmla="*/ 1 w 12188825"/>
              <a:gd name="connsiteY7" fmla="*/ 1204082 h 3829414"/>
              <a:gd name="connsiteX8" fmla="*/ 1 w 12188825"/>
              <a:gd name="connsiteY8" fmla="*/ 0 h 3829414"/>
              <a:gd name="connsiteX9" fmla="*/ 12188825 w 12188825"/>
              <a:gd name="connsiteY9" fmla="*/ 0 h 3829414"/>
              <a:gd name="connsiteX10" fmla="*/ 12188825 w 12188825"/>
              <a:gd name="connsiteY10" fmla="*/ 1204082 h 3829414"/>
              <a:gd name="connsiteX11" fmla="*/ 12188819 w 12188825"/>
              <a:gd name="connsiteY11" fmla="*/ 3829414 h 3829414"/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0 w 12188825"/>
              <a:gd name="connsiteY3" fmla="*/ 2097648 h 3829414"/>
              <a:gd name="connsiteX4" fmla="*/ 1 w 12188825"/>
              <a:gd name="connsiteY4" fmla="*/ 2097648 h 3829414"/>
              <a:gd name="connsiteX5" fmla="*/ 1 w 12188825"/>
              <a:gd name="connsiteY5" fmla="*/ 1966082 h 3829414"/>
              <a:gd name="connsiteX6" fmla="*/ 1 w 12188825"/>
              <a:gd name="connsiteY6" fmla="*/ 1600200 h 3829414"/>
              <a:gd name="connsiteX7" fmla="*/ 1 w 12188825"/>
              <a:gd name="connsiteY7" fmla="*/ 1204082 h 3829414"/>
              <a:gd name="connsiteX8" fmla="*/ 1 w 12188825"/>
              <a:gd name="connsiteY8" fmla="*/ 0 h 3829414"/>
              <a:gd name="connsiteX9" fmla="*/ 12188825 w 12188825"/>
              <a:gd name="connsiteY9" fmla="*/ 0 h 3829414"/>
              <a:gd name="connsiteX10" fmla="*/ 12188819 w 12188825"/>
              <a:gd name="connsiteY10" fmla="*/ 3829414 h 3829414"/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0 w 12188825"/>
              <a:gd name="connsiteY3" fmla="*/ 2097648 h 3829414"/>
              <a:gd name="connsiteX4" fmla="*/ 1 w 12188825"/>
              <a:gd name="connsiteY4" fmla="*/ 2097648 h 3829414"/>
              <a:gd name="connsiteX5" fmla="*/ 1 w 12188825"/>
              <a:gd name="connsiteY5" fmla="*/ 1966082 h 3829414"/>
              <a:gd name="connsiteX6" fmla="*/ 1 w 12188825"/>
              <a:gd name="connsiteY6" fmla="*/ 1600200 h 3829414"/>
              <a:gd name="connsiteX7" fmla="*/ 1 w 12188825"/>
              <a:gd name="connsiteY7" fmla="*/ 0 h 3829414"/>
              <a:gd name="connsiteX8" fmla="*/ 12188825 w 12188825"/>
              <a:gd name="connsiteY8" fmla="*/ 0 h 3829414"/>
              <a:gd name="connsiteX9" fmla="*/ 12188819 w 12188825"/>
              <a:gd name="connsiteY9" fmla="*/ 3829414 h 3829414"/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0 w 12188825"/>
              <a:gd name="connsiteY3" fmla="*/ 2097648 h 3829414"/>
              <a:gd name="connsiteX4" fmla="*/ 1 w 12188825"/>
              <a:gd name="connsiteY4" fmla="*/ 2097648 h 3829414"/>
              <a:gd name="connsiteX5" fmla="*/ 1 w 12188825"/>
              <a:gd name="connsiteY5" fmla="*/ 1966082 h 3829414"/>
              <a:gd name="connsiteX6" fmla="*/ 1 w 12188825"/>
              <a:gd name="connsiteY6" fmla="*/ 0 h 3829414"/>
              <a:gd name="connsiteX7" fmla="*/ 12188825 w 12188825"/>
              <a:gd name="connsiteY7" fmla="*/ 0 h 3829414"/>
              <a:gd name="connsiteX8" fmla="*/ 12188819 w 12188825"/>
              <a:gd name="connsiteY8" fmla="*/ 3829414 h 3829414"/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0 w 12188825"/>
              <a:gd name="connsiteY3" fmla="*/ 2097648 h 3829414"/>
              <a:gd name="connsiteX4" fmla="*/ 1 w 12188825"/>
              <a:gd name="connsiteY4" fmla="*/ 2097648 h 3829414"/>
              <a:gd name="connsiteX5" fmla="*/ 1 w 12188825"/>
              <a:gd name="connsiteY5" fmla="*/ 0 h 3829414"/>
              <a:gd name="connsiteX6" fmla="*/ 12188825 w 12188825"/>
              <a:gd name="connsiteY6" fmla="*/ 0 h 3829414"/>
              <a:gd name="connsiteX7" fmla="*/ 12188819 w 12188825"/>
              <a:gd name="connsiteY7" fmla="*/ 3829414 h 3829414"/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0 w 12188825"/>
              <a:gd name="connsiteY3" fmla="*/ 2097648 h 3829414"/>
              <a:gd name="connsiteX4" fmla="*/ 1 w 12188825"/>
              <a:gd name="connsiteY4" fmla="*/ 0 h 3829414"/>
              <a:gd name="connsiteX5" fmla="*/ 12188825 w 12188825"/>
              <a:gd name="connsiteY5" fmla="*/ 0 h 3829414"/>
              <a:gd name="connsiteX6" fmla="*/ 12188819 w 12188825"/>
              <a:gd name="connsiteY6" fmla="*/ 3829414 h 3829414"/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1 w 12188825"/>
              <a:gd name="connsiteY3" fmla="*/ 0 h 3829414"/>
              <a:gd name="connsiteX4" fmla="*/ 12188825 w 12188825"/>
              <a:gd name="connsiteY4" fmla="*/ 0 h 3829414"/>
              <a:gd name="connsiteX5" fmla="*/ 12188819 w 12188825"/>
              <a:gd name="connsiteY5" fmla="*/ 3829414 h 3829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88825" h="3829414">
                <a:moveTo>
                  <a:pt x="12188819" y="3829414"/>
                </a:moveTo>
                <a:cubicBezTo>
                  <a:pt x="10472741" y="3611474"/>
                  <a:pt x="8380478" y="3464940"/>
                  <a:pt x="6121030" y="3425501"/>
                </a:cubicBezTo>
                <a:cubicBezTo>
                  <a:pt x="3842817" y="3385734"/>
                  <a:pt x="1730673" y="3460715"/>
                  <a:pt x="0" y="3621385"/>
                </a:cubicBezTo>
                <a:cubicBezTo>
                  <a:pt x="0" y="2414257"/>
                  <a:pt x="1" y="1207128"/>
                  <a:pt x="1" y="0"/>
                </a:cubicBezTo>
                <a:lnTo>
                  <a:pt x="12188825" y="0"/>
                </a:lnTo>
                <a:cubicBezTo>
                  <a:pt x="12188823" y="1276471"/>
                  <a:pt x="12188821" y="2552943"/>
                  <a:pt x="12188819" y="382941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2413" y="3505200"/>
            <a:ext cx="9144000" cy="1908446"/>
          </a:xfrm>
        </p:spPr>
        <p:txBody>
          <a:bodyPr>
            <a:noAutofit/>
          </a:bodyPr>
          <a:lstStyle>
            <a:lvl1pPr>
              <a:lnSpc>
                <a:spcPct val="85000"/>
              </a:lnSpc>
              <a:defRPr sz="6600"/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 bwMode="white">
          <a:xfrm>
            <a:off x="1501775" y="5562600"/>
            <a:ext cx="7335837" cy="8382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bg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pt-BR" dirty="0"/>
          </a:p>
        </p:txBody>
      </p:sp>
      <p:sp>
        <p:nvSpPr>
          <p:cNvPr id="17" name="Espaço Reservado para Imagem 1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88825" cy="3141318"/>
          </a:xfrm>
          <a:custGeom>
            <a:avLst/>
            <a:gdLst>
              <a:gd name="connsiteX0" fmla="*/ 0 w 12188825"/>
              <a:gd name="connsiteY0" fmla="*/ 0 h 3867150"/>
              <a:gd name="connsiteX1" fmla="*/ 12188825 w 12188825"/>
              <a:gd name="connsiteY1" fmla="*/ 0 h 3867150"/>
              <a:gd name="connsiteX2" fmla="*/ 12188825 w 12188825"/>
              <a:gd name="connsiteY2" fmla="*/ 3867150 h 3867150"/>
              <a:gd name="connsiteX3" fmla="*/ 12188824 w 12188825"/>
              <a:gd name="connsiteY3" fmla="*/ 2819066 h 3867150"/>
              <a:gd name="connsiteX4" fmla="*/ 6324758 w 12188825"/>
              <a:gd name="connsiteY4" fmla="*/ 3141318 h 3867150"/>
              <a:gd name="connsiteX5" fmla="*/ 0 w 12188825"/>
              <a:gd name="connsiteY5" fmla="*/ 2907554 h 3867150"/>
              <a:gd name="connsiteX6" fmla="*/ 0 w 12188825"/>
              <a:gd name="connsiteY6" fmla="*/ 0 h 3867150"/>
              <a:gd name="connsiteX0" fmla="*/ 0 w 12188825"/>
              <a:gd name="connsiteY0" fmla="*/ 0 h 3141318"/>
              <a:gd name="connsiteX1" fmla="*/ 12188825 w 12188825"/>
              <a:gd name="connsiteY1" fmla="*/ 0 h 3141318"/>
              <a:gd name="connsiteX2" fmla="*/ 12188824 w 12188825"/>
              <a:gd name="connsiteY2" fmla="*/ 2819066 h 3141318"/>
              <a:gd name="connsiteX3" fmla="*/ 6324758 w 12188825"/>
              <a:gd name="connsiteY3" fmla="*/ 3141318 h 3141318"/>
              <a:gd name="connsiteX4" fmla="*/ 0 w 12188825"/>
              <a:gd name="connsiteY4" fmla="*/ 2907554 h 3141318"/>
              <a:gd name="connsiteX5" fmla="*/ 0 w 12188825"/>
              <a:gd name="connsiteY5" fmla="*/ 0 h 3141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88825" h="3141318">
                <a:moveTo>
                  <a:pt x="0" y="0"/>
                </a:moveTo>
                <a:lnTo>
                  <a:pt x="12188825" y="0"/>
                </a:lnTo>
                <a:cubicBezTo>
                  <a:pt x="12188825" y="939689"/>
                  <a:pt x="12188824" y="1879377"/>
                  <a:pt x="12188824" y="2819066"/>
                </a:cubicBezTo>
                <a:cubicBezTo>
                  <a:pt x="10416010" y="2990681"/>
                  <a:pt x="8565431" y="3141318"/>
                  <a:pt x="6324758" y="3141318"/>
                </a:cubicBezTo>
                <a:cubicBezTo>
                  <a:pt x="4093515" y="3141318"/>
                  <a:pt x="1768040" y="3077775"/>
                  <a:pt x="0" y="2907554"/>
                </a:cubicBezTo>
                <a:lnTo>
                  <a:pt x="0" y="0"/>
                </a:lnTo>
                <a:close/>
              </a:path>
            </a:pathLst>
          </a:custGeom>
        </p:spPr>
        <p:txBody>
          <a:bodyPr tIns="457200"/>
          <a:lstStyle>
            <a:lvl1pPr marL="0" indent="0" algn="ctr">
              <a:buNone/>
              <a:defRPr/>
            </a:lvl1pPr>
          </a:lstStyle>
          <a:p>
            <a:r>
              <a:rPr lang="pt-BR"/>
              <a:t>Clique no ícone para adicionar uma imagem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36174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12"/>
          <p:cNvSpPr/>
          <p:nvPr/>
        </p:nvSpPr>
        <p:spPr>
          <a:xfrm flipH="1">
            <a:off x="2" y="789993"/>
            <a:ext cx="12188825" cy="5080598"/>
          </a:xfrm>
          <a:custGeom>
            <a:avLst/>
            <a:gdLst/>
            <a:ahLst/>
            <a:cxnLst/>
            <a:rect l="l" t="t" r="r" b="b"/>
            <a:pathLst>
              <a:path w="12188825" h="5080598">
                <a:moveTo>
                  <a:pt x="12188824" y="0"/>
                </a:moveTo>
                <a:cubicBezTo>
                  <a:pt x="10416010" y="171615"/>
                  <a:pt x="8323891" y="270494"/>
                  <a:pt x="6083218" y="270494"/>
                </a:cubicBezTo>
                <a:cubicBezTo>
                  <a:pt x="3851975" y="270494"/>
                  <a:pt x="1768040" y="172445"/>
                  <a:pt x="0" y="2224"/>
                </a:cubicBezTo>
                <a:lnTo>
                  <a:pt x="0" y="1496008"/>
                </a:lnTo>
                <a:lnTo>
                  <a:pt x="0" y="1785092"/>
                </a:lnTo>
                <a:lnTo>
                  <a:pt x="0" y="3295506"/>
                </a:lnTo>
                <a:lnTo>
                  <a:pt x="0" y="3553408"/>
                </a:lnTo>
                <a:lnTo>
                  <a:pt x="0" y="5080598"/>
                </a:lnTo>
                <a:cubicBezTo>
                  <a:pt x="1772814" y="4908983"/>
                  <a:pt x="3864933" y="4810104"/>
                  <a:pt x="6105606" y="4810104"/>
                </a:cubicBezTo>
                <a:cubicBezTo>
                  <a:pt x="8336849" y="4810104"/>
                  <a:pt x="10420784" y="4908153"/>
                  <a:pt x="12188824" y="5078374"/>
                </a:cubicBezTo>
                <a:lnTo>
                  <a:pt x="12188824" y="3553408"/>
                </a:lnTo>
                <a:lnTo>
                  <a:pt x="12188825" y="3553408"/>
                </a:lnTo>
                <a:lnTo>
                  <a:pt x="12188825" y="1496008"/>
                </a:lnTo>
                <a:lnTo>
                  <a:pt x="12188824" y="1496008"/>
                </a:lnTo>
                <a:close/>
              </a:path>
            </a:pathLst>
          </a:custGeom>
          <a:solidFill>
            <a:schemeClr val="bg2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5" name="Retângulo 12"/>
          <p:cNvSpPr/>
          <p:nvPr/>
        </p:nvSpPr>
        <p:spPr>
          <a:xfrm flipH="1">
            <a:off x="2" y="792217"/>
            <a:ext cx="12188825" cy="5078374"/>
          </a:xfrm>
          <a:custGeom>
            <a:avLst/>
            <a:gdLst/>
            <a:ahLst/>
            <a:cxnLst/>
            <a:rect l="l" t="t" r="r" b="b"/>
            <a:pathLst>
              <a:path w="12188825" h="5078374">
                <a:moveTo>
                  <a:pt x="0" y="0"/>
                </a:moveTo>
                <a:lnTo>
                  <a:pt x="0" y="1493784"/>
                </a:lnTo>
                <a:lnTo>
                  <a:pt x="0" y="1782868"/>
                </a:lnTo>
                <a:lnTo>
                  <a:pt x="0" y="3293282"/>
                </a:lnTo>
                <a:lnTo>
                  <a:pt x="0" y="3551184"/>
                </a:lnTo>
                <a:lnTo>
                  <a:pt x="0" y="5078374"/>
                </a:lnTo>
                <a:lnTo>
                  <a:pt x="2" y="5078374"/>
                </a:lnTo>
                <a:lnTo>
                  <a:pt x="2" y="4101849"/>
                </a:lnTo>
                <a:lnTo>
                  <a:pt x="8" y="4101849"/>
                </a:lnTo>
                <a:lnTo>
                  <a:pt x="8" y="4825486"/>
                </a:lnTo>
                <a:cubicBezTo>
                  <a:pt x="1730681" y="4664816"/>
                  <a:pt x="3842825" y="4589835"/>
                  <a:pt x="6121038" y="4629602"/>
                </a:cubicBezTo>
                <a:cubicBezTo>
                  <a:pt x="8380486" y="4669041"/>
                  <a:pt x="10472749" y="4815575"/>
                  <a:pt x="12188824" y="5033515"/>
                </a:cubicBezTo>
                <a:lnTo>
                  <a:pt x="12188824" y="3551184"/>
                </a:lnTo>
                <a:lnTo>
                  <a:pt x="12188825" y="3551184"/>
                </a:lnTo>
                <a:lnTo>
                  <a:pt x="12188825" y="1493784"/>
                </a:lnTo>
                <a:lnTo>
                  <a:pt x="12188824" y="1493784"/>
                </a:lnTo>
                <a:lnTo>
                  <a:pt x="12188824" y="254012"/>
                </a:lnTo>
                <a:cubicBezTo>
                  <a:pt x="10458154" y="414682"/>
                  <a:pt x="8346010" y="489663"/>
                  <a:pt x="6067797" y="449896"/>
                </a:cubicBezTo>
                <a:cubicBezTo>
                  <a:pt x="3808349" y="410457"/>
                  <a:pt x="1716086" y="263923"/>
                  <a:pt x="8" y="45983"/>
                </a:cubicBezTo>
                <a:lnTo>
                  <a:pt x="8" y="977649"/>
                </a:lnTo>
                <a:lnTo>
                  <a:pt x="2" y="97764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 bwMode="black">
          <a:xfrm>
            <a:off x="1522413" y="1371600"/>
            <a:ext cx="9144000" cy="274320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b="0" cap="none" baseline="0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22414" y="4267201"/>
            <a:ext cx="7315198" cy="1066800"/>
          </a:xfrm>
        </p:spPr>
        <p:txBody>
          <a:bodyPr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042A8-43C1-4815-A5CF-022104463224}" type="datetimeFigureOut">
              <a:rPr lang="pt-BR" smtClean="0"/>
              <a:t>10/01/2019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2E9EE-A870-438B-947A-FF671DFAFC9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70375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4000" cy="1096962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 baseline="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49862" y="1905000"/>
            <a:ext cx="4416552" cy="42672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 baseline="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042A8-43C1-4815-A5CF-022104463224}" type="datetimeFigureOut">
              <a:rPr lang="pt-BR" smtClean="0"/>
              <a:t>10/01/2019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2E9EE-A870-438B-947A-FF671DFAFC9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44186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4000" cy="1096962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522413" y="2666999"/>
            <a:ext cx="4416552" cy="35052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91754" y="1905000"/>
            <a:ext cx="4416552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91754" y="2666999"/>
            <a:ext cx="4416552" cy="35052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 baseline="0"/>
            </a:lvl6pPr>
            <a:lvl7pPr>
              <a:defRPr sz="1400" baseline="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042A8-43C1-4815-A5CF-022104463224}" type="datetimeFigureOut">
              <a:rPr lang="pt-BR" smtClean="0"/>
              <a:t>10/01/2019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2E9EE-A870-438B-947A-FF671DFAFC9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66106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042A8-43C1-4815-A5CF-022104463224}" type="datetimeFigureOut">
              <a:rPr lang="pt-BR" smtClean="0"/>
              <a:t>10/01/2019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2E9EE-A870-438B-947A-FF671DFAFC9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83385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12"/>
          <p:cNvSpPr/>
          <p:nvPr/>
        </p:nvSpPr>
        <p:spPr>
          <a:xfrm flipV="1">
            <a:off x="1" y="6096000"/>
            <a:ext cx="12188824" cy="762000"/>
          </a:xfrm>
          <a:custGeom>
            <a:avLst/>
            <a:gdLst/>
            <a:ahLst/>
            <a:cxnLst/>
            <a:rect l="l" t="t" r="r" b="b"/>
            <a:pathLst>
              <a:path w="12188824" h="762000">
                <a:moveTo>
                  <a:pt x="0" y="762000"/>
                </a:moveTo>
                <a:cubicBezTo>
                  <a:pt x="1772814" y="590385"/>
                  <a:pt x="3864933" y="491506"/>
                  <a:pt x="6105606" y="491506"/>
                </a:cubicBezTo>
                <a:cubicBezTo>
                  <a:pt x="8336849" y="491506"/>
                  <a:pt x="10420784" y="589555"/>
                  <a:pt x="12188824" y="759776"/>
                </a:cubicBezTo>
                <a:lnTo>
                  <a:pt x="12188824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Retângulo 12"/>
          <p:cNvSpPr/>
          <p:nvPr/>
        </p:nvSpPr>
        <p:spPr>
          <a:xfrm flipV="1">
            <a:off x="3" y="6158960"/>
            <a:ext cx="12188823" cy="699040"/>
          </a:xfrm>
          <a:custGeom>
            <a:avLst/>
            <a:gdLst/>
            <a:ahLst/>
            <a:cxnLst/>
            <a:rect l="l" t="t" r="r" b="b"/>
            <a:pathLst>
              <a:path w="12188823" h="699040">
                <a:moveTo>
                  <a:pt x="12188823" y="699040"/>
                </a:moveTo>
                <a:lnTo>
                  <a:pt x="12188823" y="0"/>
                </a:lnTo>
                <a:lnTo>
                  <a:pt x="0" y="0"/>
                </a:lnTo>
                <a:lnTo>
                  <a:pt x="0" y="609601"/>
                </a:lnTo>
                <a:cubicBezTo>
                  <a:pt x="1772814" y="437986"/>
                  <a:pt x="4065905" y="369154"/>
                  <a:pt x="6105606" y="384827"/>
                </a:cubicBezTo>
                <a:cubicBezTo>
                  <a:pt x="8126376" y="400355"/>
                  <a:pt x="10427037" y="530961"/>
                  <a:pt x="12188823" y="69904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/>
          <a:p>
            <a:fld id="{14F042A8-43C1-4815-A5CF-022104463224}" type="datetimeFigureOut">
              <a:rPr lang="pt-BR" smtClean="0"/>
              <a:t>10/01/2019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 bwMode="white"/>
        <p:txBody>
          <a:bodyPr/>
          <a:lstStyle/>
          <a:p>
            <a:fld id="{5382E9EE-A870-438B-947A-FF671DFAFC9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79412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/>
          <p:cNvSpPr/>
          <p:nvPr/>
        </p:nvSpPr>
        <p:spPr>
          <a:xfrm>
            <a:off x="7466013" y="1"/>
            <a:ext cx="4722806" cy="6353183"/>
          </a:xfrm>
          <a:custGeom>
            <a:avLst/>
            <a:gdLst/>
            <a:ahLst/>
            <a:cxnLst/>
            <a:rect l="l" t="t" r="r" b="b"/>
            <a:pathLst>
              <a:path w="4722806" h="6353183">
                <a:moveTo>
                  <a:pt x="0" y="0"/>
                </a:moveTo>
                <a:lnTo>
                  <a:pt x="4722806" y="0"/>
                </a:lnTo>
                <a:lnTo>
                  <a:pt x="4722806" y="6098225"/>
                </a:lnTo>
                <a:cubicBezTo>
                  <a:pt x="3319459" y="6233334"/>
                  <a:pt x="1717095" y="6322975"/>
                  <a:pt x="0" y="6353183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Retângulo 12"/>
          <p:cNvSpPr/>
          <p:nvPr/>
        </p:nvSpPr>
        <p:spPr>
          <a:xfrm flipV="1">
            <a:off x="1" y="6096000"/>
            <a:ext cx="12188824" cy="762000"/>
          </a:xfrm>
          <a:custGeom>
            <a:avLst/>
            <a:gdLst/>
            <a:ahLst/>
            <a:cxnLst/>
            <a:rect l="l" t="t" r="r" b="b"/>
            <a:pathLst>
              <a:path w="12188824" h="762000">
                <a:moveTo>
                  <a:pt x="0" y="762000"/>
                </a:moveTo>
                <a:cubicBezTo>
                  <a:pt x="1772814" y="590385"/>
                  <a:pt x="3864933" y="491506"/>
                  <a:pt x="6105606" y="491506"/>
                </a:cubicBezTo>
                <a:cubicBezTo>
                  <a:pt x="8336849" y="491506"/>
                  <a:pt x="10420784" y="589555"/>
                  <a:pt x="12188824" y="759776"/>
                </a:cubicBezTo>
                <a:lnTo>
                  <a:pt x="12188824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Retângulo 12"/>
          <p:cNvSpPr/>
          <p:nvPr/>
        </p:nvSpPr>
        <p:spPr>
          <a:xfrm flipV="1">
            <a:off x="2" y="6158960"/>
            <a:ext cx="12188823" cy="699040"/>
          </a:xfrm>
          <a:custGeom>
            <a:avLst/>
            <a:gdLst/>
            <a:ahLst/>
            <a:cxnLst/>
            <a:rect l="l" t="t" r="r" b="b"/>
            <a:pathLst>
              <a:path w="12188823" h="699040">
                <a:moveTo>
                  <a:pt x="12188823" y="699040"/>
                </a:moveTo>
                <a:lnTo>
                  <a:pt x="12188823" y="0"/>
                </a:lnTo>
                <a:lnTo>
                  <a:pt x="0" y="0"/>
                </a:lnTo>
                <a:lnTo>
                  <a:pt x="0" y="609601"/>
                </a:lnTo>
                <a:cubicBezTo>
                  <a:pt x="1772814" y="437986"/>
                  <a:pt x="4065905" y="369154"/>
                  <a:pt x="6105606" y="384827"/>
                </a:cubicBezTo>
                <a:cubicBezTo>
                  <a:pt x="8126376" y="400355"/>
                  <a:pt x="10427037" y="530961"/>
                  <a:pt x="12188823" y="69904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 bwMode="black">
          <a:xfrm>
            <a:off x="7923212" y="457200"/>
            <a:ext cx="3781439" cy="3276600"/>
          </a:xfrm>
        </p:spPr>
        <p:txBody>
          <a:bodyPr anchor="b">
            <a:noAutofit/>
          </a:bodyPr>
          <a:lstStyle>
            <a:lvl1pPr algn="l">
              <a:defRPr sz="4000" b="0">
                <a:solidFill>
                  <a:schemeClr val="bg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8013" y="457200"/>
            <a:ext cx="6324599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7923212" y="3962400"/>
            <a:ext cx="3781439" cy="18288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/>
          <a:p>
            <a:fld id="{14F042A8-43C1-4815-A5CF-022104463224}" type="datetimeFigureOut">
              <a:rPr lang="pt-BR" smtClean="0"/>
              <a:t>10/01/2019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 bwMode="white"/>
        <p:txBody>
          <a:bodyPr/>
          <a:lstStyle/>
          <a:p>
            <a:fld id="{5382E9EE-A870-438B-947A-FF671DFAFC9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99459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/>
          <p:cNvSpPr/>
          <p:nvPr/>
        </p:nvSpPr>
        <p:spPr>
          <a:xfrm>
            <a:off x="0" y="0"/>
            <a:ext cx="12188825" cy="1870938"/>
          </a:xfrm>
          <a:custGeom>
            <a:avLst/>
            <a:gdLst>
              <a:gd name="connsiteX0" fmla="*/ 0 w 12188825"/>
              <a:gd name="connsiteY0" fmla="*/ 0 h 1870938"/>
              <a:gd name="connsiteX1" fmla="*/ 12188825 w 12188825"/>
              <a:gd name="connsiteY1" fmla="*/ 0 h 1870938"/>
              <a:gd name="connsiteX2" fmla="*/ 12188825 w 12188825"/>
              <a:gd name="connsiteY2" fmla="*/ 85846 h 1870938"/>
              <a:gd name="connsiteX3" fmla="*/ 12188825 w 12188825"/>
              <a:gd name="connsiteY3" fmla="*/ 335280 h 1870938"/>
              <a:gd name="connsiteX4" fmla="*/ 12188825 w 12188825"/>
              <a:gd name="connsiteY4" fmla="*/ 1868714 h 1870938"/>
              <a:gd name="connsiteX5" fmla="*/ 6105607 w 12188825"/>
              <a:gd name="connsiteY5" fmla="*/ 1600444 h 1870938"/>
              <a:gd name="connsiteX6" fmla="*/ 1 w 12188825"/>
              <a:gd name="connsiteY6" fmla="*/ 1870938 h 1870938"/>
              <a:gd name="connsiteX7" fmla="*/ 1 w 12188825"/>
              <a:gd name="connsiteY7" fmla="*/ 335280 h 1870938"/>
              <a:gd name="connsiteX8" fmla="*/ 0 w 12188825"/>
              <a:gd name="connsiteY8" fmla="*/ 0 h 1870938"/>
              <a:gd name="connsiteX0" fmla="*/ 0 w 12188825"/>
              <a:gd name="connsiteY0" fmla="*/ 0 h 1870938"/>
              <a:gd name="connsiteX1" fmla="*/ 12188825 w 12188825"/>
              <a:gd name="connsiteY1" fmla="*/ 0 h 1870938"/>
              <a:gd name="connsiteX2" fmla="*/ 12188825 w 12188825"/>
              <a:gd name="connsiteY2" fmla="*/ 85846 h 1870938"/>
              <a:gd name="connsiteX3" fmla="*/ 12188825 w 12188825"/>
              <a:gd name="connsiteY3" fmla="*/ 335280 h 1870938"/>
              <a:gd name="connsiteX4" fmla="*/ 12188825 w 12188825"/>
              <a:gd name="connsiteY4" fmla="*/ 1868714 h 1870938"/>
              <a:gd name="connsiteX5" fmla="*/ 6105607 w 12188825"/>
              <a:gd name="connsiteY5" fmla="*/ 1600444 h 1870938"/>
              <a:gd name="connsiteX6" fmla="*/ 1 w 12188825"/>
              <a:gd name="connsiteY6" fmla="*/ 1870938 h 1870938"/>
              <a:gd name="connsiteX7" fmla="*/ 0 w 12188825"/>
              <a:gd name="connsiteY7" fmla="*/ 0 h 1870938"/>
              <a:gd name="connsiteX0" fmla="*/ 0 w 12188825"/>
              <a:gd name="connsiteY0" fmla="*/ 0 h 1870938"/>
              <a:gd name="connsiteX1" fmla="*/ 12188825 w 12188825"/>
              <a:gd name="connsiteY1" fmla="*/ 0 h 1870938"/>
              <a:gd name="connsiteX2" fmla="*/ 12188825 w 12188825"/>
              <a:gd name="connsiteY2" fmla="*/ 335280 h 1870938"/>
              <a:gd name="connsiteX3" fmla="*/ 12188825 w 12188825"/>
              <a:gd name="connsiteY3" fmla="*/ 1868714 h 1870938"/>
              <a:gd name="connsiteX4" fmla="*/ 6105607 w 12188825"/>
              <a:gd name="connsiteY4" fmla="*/ 1600444 h 1870938"/>
              <a:gd name="connsiteX5" fmla="*/ 1 w 12188825"/>
              <a:gd name="connsiteY5" fmla="*/ 1870938 h 1870938"/>
              <a:gd name="connsiteX6" fmla="*/ 0 w 12188825"/>
              <a:gd name="connsiteY6" fmla="*/ 0 h 1870938"/>
              <a:gd name="connsiteX0" fmla="*/ 0 w 12188825"/>
              <a:gd name="connsiteY0" fmla="*/ 0 h 1870938"/>
              <a:gd name="connsiteX1" fmla="*/ 12188825 w 12188825"/>
              <a:gd name="connsiteY1" fmla="*/ 0 h 1870938"/>
              <a:gd name="connsiteX2" fmla="*/ 12188825 w 12188825"/>
              <a:gd name="connsiteY2" fmla="*/ 1868714 h 1870938"/>
              <a:gd name="connsiteX3" fmla="*/ 6105607 w 12188825"/>
              <a:gd name="connsiteY3" fmla="*/ 1600444 h 1870938"/>
              <a:gd name="connsiteX4" fmla="*/ 1 w 12188825"/>
              <a:gd name="connsiteY4" fmla="*/ 1870938 h 1870938"/>
              <a:gd name="connsiteX5" fmla="*/ 0 w 12188825"/>
              <a:gd name="connsiteY5" fmla="*/ 0 h 1870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88825" h="1870938">
                <a:moveTo>
                  <a:pt x="0" y="0"/>
                </a:moveTo>
                <a:lnTo>
                  <a:pt x="12188825" y="0"/>
                </a:lnTo>
                <a:lnTo>
                  <a:pt x="12188825" y="1868714"/>
                </a:lnTo>
                <a:cubicBezTo>
                  <a:pt x="10420785" y="1698493"/>
                  <a:pt x="8336850" y="1600444"/>
                  <a:pt x="6105607" y="1600444"/>
                </a:cubicBezTo>
                <a:cubicBezTo>
                  <a:pt x="3864934" y="1600444"/>
                  <a:pt x="1772815" y="1699323"/>
                  <a:pt x="1" y="1870938"/>
                </a:cubicBezTo>
                <a:cubicBezTo>
                  <a:pt x="1" y="1247292"/>
                  <a:pt x="0" y="623646"/>
                  <a:pt x="0" y="0"/>
                </a:cubicBezTo>
                <a:close/>
              </a:path>
            </a:pathLst>
          </a:custGeom>
          <a:solidFill>
            <a:schemeClr val="bg2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3" name="Retângulo 12"/>
          <p:cNvSpPr/>
          <p:nvPr/>
        </p:nvSpPr>
        <p:spPr>
          <a:xfrm>
            <a:off x="1" y="0"/>
            <a:ext cx="12188824" cy="1812642"/>
          </a:xfrm>
          <a:custGeom>
            <a:avLst/>
            <a:gdLst>
              <a:gd name="connsiteX0" fmla="*/ 0 w 12188824"/>
              <a:gd name="connsiteY0" fmla="*/ 0 h 1812642"/>
              <a:gd name="connsiteX1" fmla="*/ 12188824 w 12188824"/>
              <a:gd name="connsiteY1" fmla="*/ 0 h 1812642"/>
              <a:gd name="connsiteX2" fmla="*/ 12188824 w 12188824"/>
              <a:gd name="connsiteY2" fmla="*/ 1812642 h 1812642"/>
              <a:gd name="connsiteX3" fmla="*/ 6105607 w 12188824"/>
              <a:gd name="connsiteY3" fmla="*/ 1498429 h 1812642"/>
              <a:gd name="connsiteX4" fmla="*/ 1 w 12188824"/>
              <a:gd name="connsiteY4" fmla="*/ 1723203 h 1812642"/>
              <a:gd name="connsiteX5" fmla="*/ 1 w 12188824"/>
              <a:gd name="connsiteY5" fmla="*/ 187545 h 1812642"/>
              <a:gd name="connsiteX6" fmla="*/ 0 w 12188824"/>
              <a:gd name="connsiteY6" fmla="*/ 0 h 1812642"/>
              <a:gd name="connsiteX0" fmla="*/ 0 w 12188824"/>
              <a:gd name="connsiteY0" fmla="*/ 0 h 1812642"/>
              <a:gd name="connsiteX1" fmla="*/ 12188824 w 12188824"/>
              <a:gd name="connsiteY1" fmla="*/ 0 h 1812642"/>
              <a:gd name="connsiteX2" fmla="*/ 12188824 w 12188824"/>
              <a:gd name="connsiteY2" fmla="*/ 1812642 h 1812642"/>
              <a:gd name="connsiteX3" fmla="*/ 6105607 w 12188824"/>
              <a:gd name="connsiteY3" fmla="*/ 1498429 h 1812642"/>
              <a:gd name="connsiteX4" fmla="*/ 1 w 12188824"/>
              <a:gd name="connsiteY4" fmla="*/ 1723203 h 1812642"/>
              <a:gd name="connsiteX5" fmla="*/ 0 w 12188824"/>
              <a:gd name="connsiteY5" fmla="*/ 0 h 1812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88824" h="1812642">
                <a:moveTo>
                  <a:pt x="0" y="0"/>
                </a:moveTo>
                <a:lnTo>
                  <a:pt x="12188824" y="0"/>
                </a:lnTo>
                <a:lnTo>
                  <a:pt x="12188824" y="1812642"/>
                </a:lnTo>
                <a:cubicBezTo>
                  <a:pt x="10427038" y="1644563"/>
                  <a:pt x="8126377" y="1513957"/>
                  <a:pt x="6105607" y="1498429"/>
                </a:cubicBezTo>
                <a:cubicBezTo>
                  <a:pt x="4065906" y="1482756"/>
                  <a:pt x="1772815" y="1551588"/>
                  <a:pt x="1" y="1723203"/>
                </a:cubicBezTo>
                <a:cubicBezTo>
                  <a:pt x="1" y="1148802"/>
                  <a:pt x="0" y="574401"/>
                  <a:pt x="0" y="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Retângulo 7"/>
          <p:cNvSpPr/>
          <p:nvPr/>
        </p:nvSpPr>
        <p:spPr bwMode="hidden">
          <a:xfrm>
            <a:off x="1" y="6354411"/>
            <a:ext cx="12188824" cy="503589"/>
          </a:xfrm>
          <a:custGeom>
            <a:avLst/>
            <a:gdLst/>
            <a:ahLst/>
            <a:cxnLst/>
            <a:rect l="l" t="t" r="r" b="b"/>
            <a:pathLst>
              <a:path w="12188824" h="503589">
                <a:moveTo>
                  <a:pt x="6105606" y="0"/>
                </a:moveTo>
                <a:cubicBezTo>
                  <a:pt x="8336849" y="0"/>
                  <a:pt x="10420784" y="98049"/>
                  <a:pt x="12188824" y="268270"/>
                </a:cubicBezTo>
                <a:lnTo>
                  <a:pt x="12188824" y="503589"/>
                </a:lnTo>
                <a:lnTo>
                  <a:pt x="0" y="503589"/>
                </a:lnTo>
                <a:lnTo>
                  <a:pt x="0" y="270494"/>
                </a:lnTo>
                <a:cubicBezTo>
                  <a:pt x="1772814" y="98879"/>
                  <a:pt x="3864933" y="0"/>
                  <a:pt x="6105606" y="0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 bwMode="white">
          <a:xfrm>
            <a:off x="1522414" y="274638"/>
            <a:ext cx="9144000" cy="10969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618412" y="6518274"/>
            <a:ext cx="1676400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14F042A8-43C1-4815-A5CF-022104463224}" type="datetimeFigureOut">
              <a:rPr lang="pt-BR" smtClean="0"/>
              <a:pPr/>
              <a:t>10/01/2019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525138" y="6518274"/>
            <a:ext cx="5864674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9523412" y="6518274"/>
            <a:ext cx="1143002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5382E9EE-A870-438B-947A-FF671DFAFC96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48769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SzPct val="80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3838" algn="l" defTabSz="914400" rtl="0" eaLnBrk="1" latinLnBrk="0" hangingPunct="1">
        <a:lnSpc>
          <a:spcPct val="90000"/>
        </a:lnSpc>
        <a:spcBef>
          <a:spcPts val="1000"/>
        </a:spcBef>
        <a:buSzPct val="90000"/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051560" indent="-18288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234440" indent="-18288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417320" indent="-18288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00" indent="-18288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83080" indent="-18288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2834580" y="-603448"/>
            <a:ext cx="14761640" cy="2300064"/>
          </a:xfrm>
        </p:spPr>
        <p:txBody>
          <a:bodyPr/>
          <a:lstStyle/>
          <a:p>
            <a:pPr algn="r">
              <a:spcBef>
                <a:spcPts val="0"/>
              </a:spcBef>
            </a:pPr>
            <a:r>
              <a:rPr lang="pt-BR" sz="4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JESUS É BOM À BEÇA</a:t>
            </a:r>
            <a:b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4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BANDA E VOZ</a:t>
            </a:r>
            <a:endParaRPr lang="pt-BR" sz="4800" b="1" i="0" dirty="0">
              <a:solidFill>
                <a:schemeClr val="tx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349426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277" y="2348880"/>
            <a:ext cx="11807013" cy="4509120"/>
          </a:xfrm>
        </p:spPr>
        <p:txBody>
          <a:bodyPr/>
          <a:lstStyle/>
          <a:p>
            <a:pPr algn="ctr"/>
            <a: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NA MINHA VIDA HOUVE UMA MUDANÇA LINDA</a:t>
            </a:r>
            <a:b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SEM A DOR, EU CONHECI O VERDADEIRO AMOR,</a:t>
            </a:r>
            <a:b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(2x)</a:t>
            </a:r>
          </a:p>
        </p:txBody>
      </p:sp>
    </p:spTree>
    <p:extLst>
      <p:ext uri="{BB962C8B-B14F-4D97-AF65-F5344CB8AC3E}">
        <p14:creationId xmlns:p14="http://schemas.microsoft.com/office/powerpoint/2010/main" val="3178140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6886" y="3284984"/>
            <a:ext cx="11855052" cy="3212976"/>
          </a:xfrm>
        </p:spPr>
        <p:txBody>
          <a:bodyPr/>
          <a:lstStyle/>
          <a:p>
            <a:pPr algn="ctr"/>
            <a: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SE VEJO ALGUÉM SEM PAZ NO CORAÇÃO</a:t>
            </a:r>
            <a:b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PEDINDO A MINHA AJUDA, LOGO EU ESTENDO A MÃO. </a:t>
            </a:r>
            <a:b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(2x)</a:t>
            </a:r>
          </a:p>
        </p:txBody>
      </p:sp>
    </p:spTree>
    <p:extLst>
      <p:ext uri="{BB962C8B-B14F-4D97-AF65-F5344CB8AC3E}">
        <p14:creationId xmlns:p14="http://schemas.microsoft.com/office/powerpoint/2010/main" val="884959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89756" y="2753544"/>
            <a:ext cx="11616158" cy="4104456"/>
          </a:xfrm>
        </p:spPr>
        <p:txBody>
          <a:bodyPr/>
          <a:lstStyle/>
          <a:p>
            <a:pPr algn="ctr"/>
            <a: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HOJE EU TE AMO, PORQUE JESUS ME AMOU PRIMEIRO</a:t>
            </a:r>
            <a:b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ENTRE NESSA EU TE GARANTO QUE ELE É BOM A BEÇA</a:t>
            </a:r>
            <a:b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(2X)</a:t>
            </a:r>
          </a:p>
        </p:txBody>
      </p:sp>
    </p:spTree>
    <p:extLst>
      <p:ext uri="{BB962C8B-B14F-4D97-AF65-F5344CB8AC3E}">
        <p14:creationId xmlns:p14="http://schemas.microsoft.com/office/powerpoint/2010/main" val="3713259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6886" y="404664"/>
            <a:ext cx="11855052" cy="4437112"/>
          </a:xfrm>
        </p:spPr>
        <p:txBody>
          <a:bodyPr/>
          <a:lstStyle/>
          <a:p>
            <a:pPr algn="ctr"/>
            <a:b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 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171C9981-02A7-4A73-AD76-2B484FF09C40}"/>
              </a:ext>
            </a:extLst>
          </p:cNvPr>
          <p:cNvSpPr/>
          <p:nvPr/>
        </p:nvSpPr>
        <p:spPr>
          <a:xfrm>
            <a:off x="-98276" y="117693"/>
            <a:ext cx="12385376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7200" b="1" dirty="0">
                <a:latin typeface="Arial Black" panose="020B0A04020102090204" pitchFamily="34" charset="0"/>
              </a:rPr>
              <a:t>SE VEJO ALGUÉM SEM PAZ NO CORAÇÃO</a:t>
            </a:r>
          </a:p>
          <a:p>
            <a:pPr algn="ctr"/>
            <a:r>
              <a:rPr lang="pt-BR" sz="7200" b="1" dirty="0">
                <a:latin typeface="Arial Black" panose="020B0A04020102090204" pitchFamily="34" charset="0"/>
              </a:rPr>
              <a:t>PEDINDO A MINHA AJUDA, LOGO EU ESTENDO A MÃO. </a:t>
            </a:r>
          </a:p>
          <a:p>
            <a:pPr algn="ctr"/>
            <a:r>
              <a:rPr lang="pt-BR" sz="7200" b="1" dirty="0">
                <a:latin typeface="Arial Black" panose="020B0A04020102090204" pitchFamily="34" charset="0"/>
              </a:rPr>
              <a:t>(2x)</a:t>
            </a:r>
          </a:p>
        </p:txBody>
      </p:sp>
    </p:spTree>
    <p:extLst>
      <p:ext uri="{BB962C8B-B14F-4D97-AF65-F5344CB8AC3E}">
        <p14:creationId xmlns:p14="http://schemas.microsoft.com/office/powerpoint/2010/main" val="2719775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urves_16x9_TP102801093">
  <a:themeElements>
    <a:clrScheme name="Curves_16x9">
      <a:dk1>
        <a:sysClr val="windowText" lastClr="000000"/>
      </a:dk1>
      <a:lt1>
        <a:sysClr val="window" lastClr="FFFFFF"/>
      </a:lt1>
      <a:dk2>
        <a:srgbClr val="1D4D53"/>
      </a:dk2>
      <a:lt2>
        <a:srgbClr val="96D2DA"/>
      </a:lt2>
      <a:accent1>
        <a:srgbClr val="00B1C5"/>
      </a:accent1>
      <a:accent2>
        <a:srgbClr val="49AF0A"/>
      </a:accent2>
      <a:accent3>
        <a:srgbClr val="6457DB"/>
      </a:accent3>
      <a:accent4>
        <a:srgbClr val="CF4895"/>
      </a:accent4>
      <a:accent5>
        <a:srgbClr val="0065E1"/>
      </a:accent5>
      <a:accent6>
        <a:srgbClr val="A84BE1"/>
      </a:accent6>
      <a:hlink>
        <a:srgbClr val="CF4895"/>
      </a:hlink>
      <a:folHlink>
        <a:srgbClr val="7F7F7F"/>
      </a:folHlink>
    </a:clrScheme>
    <a:fontScheme name="Curves_16x9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Pushpi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miter lim="800000"/>
        </a:ln>
        <a:ln w="254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5875"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urves_16x9">
      <a:dk1>
        <a:sysClr val="windowText" lastClr="000000"/>
      </a:dk1>
      <a:lt1>
        <a:sysClr val="window" lastClr="FFFFFF"/>
      </a:lt1>
      <a:dk2>
        <a:srgbClr val="1D4D53"/>
      </a:dk2>
      <a:lt2>
        <a:srgbClr val="96D2DA"/>
      </a:lt2>
      <a:accent1>
        <a:srgbClr val="00B1C5"/>
      </a:accent1>
      <a:accent2>
        <a:srgbClr val="49AF0A"/>
      </a:accent2>
      <a:accent3>
        <a:srgbClr val="6457DB"/>
      </a:accent3>
      <a:accent4>
        <a:srgbClr val="CF4895"/>
      </a:accent4>
      <a:accent5>
        <a:srgbClr val="0065E1"/>
      </a:accent5>
      <a:accent6>
        <a:srgbClr val="A84BE1"/>
      </a:accent6>
      <a:hlink>
        <a:srgbClr val="CF4895"/>
      </a:hlink>
      <a:folHlink>
        <a:srgbClr val="7F7F7F"/>
      </a:folHlink>
    </a:clrScheme>
    <a:fontScheme name="Curves_16x9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Pushpi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miter lim="800000"/>
        </a:ln>
        <a:ln w="254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urves_16x9">
      <a:dk1>
        <a:sysClr val="windowText" lastClr="000000"/>
      </a:dk1>
      <a:lt1>
        <a:sysClr val="window" lastClr="FFFFFF"/>
      </a:lt1>
      <a:dk2>
        <a:srgbClr val="1D4D53"/>
      </a:dk2>
      <a:lt2>
        <a:srgbClr val="96D2DA"/>
      </a:lt2>
      <a:accent1>
        <a:srgbClr val="00B1C5"/>
      </a:accent1>
      <a:accent2>
        <a:srgbClr val="49AF0A"/>
      </a:accent2>
      <a:accent3>
        <a:srgbClr val="6457DB"/>
      </a:accent3>
      <a:accent4>
        <a:srgbClr val="CF4895"/>
      </a:accent4>
      <a:accent5>
        <a:srgbClr val="0065E1"/>
      </a:accent5>
      <a:accent6>
        <a:srgbClr val="A84BE1"/>
      </a:accent6>
      <a:hlink>
        <a:srgbClr val="CF4895"/>
      </a:hlink>
      <a:folHlink>
        <a:srgbClr val="7F7F7F"/>
      </a:folHlink>
    </a:clrScheme>
    <a:fontScheme name="Curves_16x9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Pushpi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miter lim="800000"/>
        </a:ln>
        <a:ln w="254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CC45F39F-0878-4664-9E5C-1B7305265CE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de curvas musicais (widescreen)</Template>
  <TotalTime>0</TotalTime>
  <Words>50</Words>
  <Application>Microsoft Office PowerPoint</Application>
  <PresentationFormat>Personalizar</PresentationFormat>
  <Paragraphs>8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0" baseType="lpstr">
      <vt:lpstr>Arial</vt:lpstr>
      <vt:lpstr>Arial Black</vt:lpstr>
      <vt:lpstr>Euphemia</vt:lpstr>
      <vt:lpstr>Wingdings</vt:lpstr>
      <vt:lpstr>Curves_16x9_TP102801093</vt:lpstr>
      <vt:lpstr>JESUS É BOM À BEÇA BANDA E VOZ</vt:lpstr>
      <vt:lpstr>NA MINHA VIDA HOUVE UMA MUDANÇA LINDA SEM A DOR, EU CONHECI O VERDADEIRO AMOR, (2x)</vt:lpstr>
      <vt:lpstr>SE VEJO ALGUÉM SEM PAZ NO CORAÇÃO PEDINDO A MINHA AJUDA, LOGO EU ESTENDO A MÃO.  (2x)</vt:lpstr>
      <vt:lpstr>HOJE EU TE AMO, PORQUE JESUS ME AMOU PRIMEIRO ENTRE NESSA EU TE GARANTO QUE ELE É BOM A BEÇA (2X)</vt:lpstr>
      <vt:lpstr>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2015-11-13T20:55:00Z</dcterms:created>
  <dcterms:modified xsi:type="dcterms:W3CDTF">2019-01-10T18:39:58Z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TC028010949991</vt:lpwstr>
  </property>
</Properties>
</file>