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40847" y="188640"/>
            <a:ext cx="12961440" cy="1470025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              LEÃO DE JUDÁ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36491" y="1658665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476672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OUVE-SE O JÚBILO DE TODOS OS POVOS,OS REIS SE DOBRARAM AO SENHOR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OUVE-SE UM BRADO DE VITÓRIA, O DIA, DO SENHOR CHEGOU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OUVE-SE EM TODOS OS POVOS QUE O NOVO REI SURGIU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IMPÉRIOS RECONHECEM QUE SUA DESTRA REINARÁ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2151727"/>
            <a:ext cx="11861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LEÃO DE JUDÁ (3X)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PREVALECEU</a:t>
            </a:r>
          </a:p>
        </p:txBody>
      </p:sp>
    </p:spTree>
    <p:extLst>
      <p:ext uri="{BB962C8B-B14F-4D97-AF65-F5344CB8AC3E}">
        <p14:creationId xmlns:p14="http://schemas.microsoft.com/office/powerpoint/2010/main" val="25502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OS POVOS VERÃO E VIRÃO, A SIÃO APRENDER A SUA LEI</a:t>
            </a:r>
          </a:p>
        </p:txBody>
      </p:sp>
    </p:spTree>
    <p:extLst>
      <p:ext uri="{BB962C8B-B14F-4D97-AF65-F5344CB8AC3E}">
        <p14:creationId xmlns:p14="http://schemas.microsoft.com/office/powerpoint/2010/main" val="37048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1536174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POIS A SUA JUSTIÇA GOVERNARÁ.</a:t>
            </a:r>
          </a:p>
        </p:txBody>
      </p:sp>
    </p:spTree>
    <p:extLst>
      <p:ext uri="{BB962C8B-B14F-4D97-AF65-F5344CB8AC3E}">
        <p14:creationId xmlns:p14="http://schemas.microsoft.com/office/powerpoint/2010/main" val="990347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</Words>
  <Application>Microsoft Office PowerPoint</Application>
  <PresentationFormat>Personalizar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                  LEÃO DE JUDÁ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15</cp:revision>
  <dcterms:created xsi:type="dcterms:W3CDTF">2016-06-02T18:55:02Z</dcterms:created>
  <dcterms:modified xsi:type="dcterms:W3CDTF">2018-10-05T21:45:46Z</dcterms:modified>
</cp:coreProperties>
</file>