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84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5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1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8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68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54C9-8FB3-42A3-9A10-BE9BDD6D53F0}" type="datetimeFigureOut">
              <a:rPr lang="pt-BR" smtClean="0"/>
              <a:t>05/10/2018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26BA-6042-437D-A668-54F5545D28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36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419" y="0"/>
            <a:ext cx="12226735" cy="1470025"/>
          </a:xfrm>
        </p:spPr>
        <p:txBody>
          <a:bodyPr>
            <a:normAutofit/>
          </a:bodyPr>
          <a:lstStyle/>
          <a:p>
            <a:pPr algn="r"/>
            <a:r>
              <a:rPr lang="pt-BR" sz="5400" b="1" dirty="0">
                <a:latin typeface="Arial Black" panose="020B0A04020102090204" pitchFamily="34" charset="0"/>
                <a:cs typeface="Aharoni" panose="02010803020104030203" pitchFamily="2" charset="-79"/>
              </a:rPr>
              <a:t>LEMBRANÇAS DE JESUS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88619" y="1196752"/>
            <a:ext cx="8821103" cy="1752600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tx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FERNANDA BRUM</a:t>
            </a:r>
          </a:p>
        </p:txBody>
      </p:sp>
    </p:spTree>
    <p:extLst>
      <p:ext uri="{BB962C8B-B14F-4D97-AF65-F5344CB8AC3E}">
        <p14:creationId xmlns:p14="http://schemas.microsoft.com/office/powerpoint/2010/main" val="34806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24396" y="920621"/>
            <a:ext cx="128503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COMO VAI A SUA VIDA, É BOM DESABAFAR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TUDO QUE SENTES</a:t>
            </a:r>
          </a:p>
        </p:txBody>
      </p:sp>
    </p:spTree>
    <p:extLst>
      <p:ext uri="{BB962C8B-B14F-4D97-AF65-F5344CB8AC3E}">
        <p14:creationId xmlns:p14="http://schemas.microsoft.com/office/powerpoint/2010/main" val="746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448" y="920621"/>
            <a:ext cx="125641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NÃO PODES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DESANIMAR, PRECISA SUPORTAR ATÉ O FIM</a:t>
            </a:r>
          </a:p>
        </p:txBody>
      </p:sp>
    </p:spTree>
    <p:extLst>
      <p:ext uri="{BB962C8B-B14F-4D97-AF65-F5344CB8AC3E}">
        <p14:creationId xmlns:p14="http://schemas.microsoft.com/office/powerpoint/2010/main" val="22400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48791" y="920621"/>
            <a:ext cx="130991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IMAGINE LÁ NO CALVÁRIO, JESUS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CRISTO FOI POR TI CRUCIFICADO</a:t>
            </a:r>
          </a:p>
        </p:txBody>
      </p:sp>
    </p:spTree>
    <p:extLst>
      <p:ext uri="{BB962C8B-B14F-4D97-AF65-F5344CB8AC3E}">
        <p14:creationId xmlns:p14="http://schemas.microsoft.com/office/powerpoint/2010/main" val="12639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8767" y="920621"/>
            <a:ext cx="12104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OS CRAVOS EM SUAS MÃOS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 AMOR NO CORAÇÃO</a:t>
            </a:r>
          </a:p>
        </p:txBody>
      </p:sp>
    </p:spTree>
    <p:extLst>
      <p:ext uri="{BB962C8B-B14F-4D97-AF65-F5344CB8AC3E}">
        <p14:creationId xmlns:p14="http://schemas.microsoft.com/office/powerpoint/2010/main" val="298415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2151727"/>
            <a:ext cx="12707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TUDO ISSO POR VOCÊ...</a:t>
            </a:r>
          </a:p>
        </p:txBody>
      </p:sp>
    </p:spTree>
    <p:extLst>
      <p:ext uri="{BB962C8B-B14F-4D97-AF65-F5344CB8AC3E}">
        <p14:creationId xmlns:p14="http://schemas.microsoft.com/office/powerpoint/2010/main" val="399275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5317" y="188640"/>
            <a:ext cx="118509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É DIFÍCIL CARREGAR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A CRUZ QUE ELE LEVOU, CARREGOU SEM RECLAMAR</a:t>
            </a:r>
          </a:p>
        </p:txBody>
      </p:sp>
    </p:spTree>
    <p:extLst>
      <p:ext uri="{BB962C8B-B14F-4D97-AF65-F5344CB8AC3E}">
        <p14:creationId xmlns:p14="http://schemas.microsoft.com/office/powerpoint/2010/main" val="260425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139" y="920621"/>
            <a:ext cx="127078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É IMPOSSÍVEL 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ESQUECER SUA MORTE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 LÁ NA CRUZ</a:t>
            </a:r>
          </a:p>
        </p:txBody>
      </p:sp>
    </p:spTree>
    <p:extLst>
      <p:ext uri="{BB962C8B-B14F-4D97-AF65-F5344CB8AC3E}">
        <p14:creationId xmlns:p14="http://schemas.microsoft.com/office/powerpoint/2010/main" val="12679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3139" y="920621"/>
            <a:ext cx="127078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LEMBRANÇAS DE JESUS,</a:t>
            </a:r>
          </a:p>
          <a:p>
            <a:pPr algn="ctr">
              <a:spcBef>
                <a:spcPct val="0"/>
              </a:spcBef>
            </a:pPr>
            <a:r>
              <a:rPr lang="pt-BR" sz="8000" b="1" dirty="0"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LEMBRANÇAS DE JESUS.</a:t>
            </a:r>
          </a:p>
        </p:txBody>
      </p:sp>
    </p:spTree>
    <p:extLst>
      <p:ext uri="{BB962C8B-B14F-4D97-AF65-F5344CB8AC3E}">
        <p14:creationId xmlns:p14="http://schemas.microsoft.com/office/powerpoint/2010/main" val="30057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LEMBRANÇAS DE JESUS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DIANTE DA CRUZ</dc:title>
  <dc:creator>Marcio</dc:creator>
  <cp:lastModifiedBy>GARDÊNIA</cp:lastModifiedBy>
  <cp:revision>6</cp:revision>
  <dcterms:created xsi:type="dcterms:W3CDTF">2016-06-01T19:16:02Z</dcterms:created>
  <dcterms:modified xsi:type="dcterms:W3CDTF">2018-10-05T21:17:39Z</dcterms:modified>
</cp:coreProperties>
</file>