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48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1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6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17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0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87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16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76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8EF2-C883-4289-A8FB-CB40DF89448F}" type="datetimeFigureOut">
              <a:rPr lang="pt-BR" smtClean="0"/>
              <a:t>13/12/2021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489B-20DC-40BA-9749-2136ADB878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700" y="122238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atin typeface="Arial Black" panose="020B0A04020102020204" pitchFamily="34" charset="0"/>
              </a:rPr>
              <a:t>LIVRE ACESSO</a:t>
            </a:r>
            <a:endParaRPr lang="pt-BR" sz="8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01700" y="4257676"/>
            <a:ext cx="9144000" cy="1655762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latin typeface="Arial Black" panose="020B0A04020102020204" pitchFamily="34" charset="0"/>
              </a:rPr>
              <a:t>MINISTÉRIO  KOINONYA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0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5900" y="261035"/>
            <a:ext cx="10515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dirty="0" smtClean="0">
                <a:latin typeface="Arial Black" panose="020B0A04020102020204" pitchFamily="34" charset="0"/>
              </a:rPr>
              <a:t>SENHOR EU NÃO SOU NADA DIANTE DO TEU PODER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NEM MERECEDOR DO TEU IMENSO AMOR</a:t>
            </a:r>
          </a:p>
          <a:p>
            <a:r>
              <a:rPr lang="pt-BR" sz="5400" b="1" dirty="0" smtClean="0">
                <a:latin typeface="Arial Black" panose="020B0A04020102020204" pitchFamily="34" charset="0"/>
              </a:rPr>
              <a:t>ATRAVÉS DO TEU FILHO TENHO LIVRE ACESSO A TI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5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5648" y="513834"/>
            <a:ext cx="1116203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QUE ME FEZ CHEGAR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AOS TEUS PÉS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ME HUMILHAR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DIANTE DE TI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33400" y="451535"/>
            <a:ext cx="10134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DEIXA TEU RIO, PASSAR EM MINHA VIDA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VEM CURAR MINHAS FERIDAS</a:t>
            </a:r>
          </a:p>
          <a:p>
            <a:r>
              <a:rPr lang="pt-BR" sz="6000" b="1" dirty="0" smtClean="0">
                <a:latin typeface="Arial Black" panose="020B0A04020102020204" pitchFamily="34" charset="0"/>
              </a:rPr>
              <a:t>SARAR AS MINHAS DORES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3700" y="349935"/>
            <a:ext cx="11176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7200" b="1" dirty="0" smtClean="0">
                <a:latin typeface="Arial Black" panose="020B0A04020102020204" pitchFamily="34" charset="0"/>
              </a:rPr>
              <a:t>LIVRA-ME, Ó DEUS,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DAS CADEIAS QUE ME PRENDEM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TOCA EM MINH'ALMA</a:t>
            </a:r>
          </a:p>
          <a:p>
            <a:r>
              <a:rPr lang="pt-BR" sz="7200" b="1" dirty="0" smtClean="0">
                <a:latin typeface="Arial Black" panose="020B0A04020102020204" pitchFamily="34" charset="0"/>
              </a:rPr>
              <a:t>FAZ EM MIM O TEU QUERER, SENHOR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81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do Office</vt:lpstr>
      <vt:lpstr>LIVRE ACESSO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LIVRE ACESSO</dc:title>
  <dc:creator>Carlinhos Lemos</dc:creator>
  <cp:lastModifiedBy>Carlinhos Lemos</cp:lastModifiedBy>
  <cp:revision>2</cp:revision>
  <dcterms:created xsi:type="dcterms:W3CDTF">2021-12-13T23:22:23Z</dcterms:created>
  <dcterms:modified xsi:type="dcterms:W3CDTF">2021-12-13T23:28:13Z</dcterms:modified>
</cp:coreProperties>
</file>