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4" r:id="rId7"/>
    <p:sldId id="259" r:id="rId8"/>
    <p:sldId id="260" r:id="rId9"/>
    <p:sldId id="266" r:id="rId10"/>
    <p:sldId id="261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00030" y="301487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  <a:t>LIVRE SOU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  <a:t> </a:t>
            </a:r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</a:rPr>
              <a:t>ANDRÉ VALADÃO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7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731" y="876165"/>
            <a:ext cx="10906538" cy="51056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SUA MORTE...  (SUA MORTE )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MINHA VIDA...  (MINHA VIDA )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-104760"/>
            <a:ext cx="8911687" cy="510567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SUA MORTE...  (SUA MORTE )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MINHA VIDA...  (MINHA VIDA )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4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269" y="940904"/>
            <a:ext cx="11953461" cy="650683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CRISTO ME RESGATOU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EM MIM TRANSFORMOU</a:t>
            </a:r>
          </a:p>
        </p:txBody>
      </p:sp>
    </p:spTree>
    <p:extLst>
      <p:ext uri="{BB962C8B-B14F-4D97-AF65-F5344CB8AC3E}">
        <p14:creationId xmlns:p14="http://schemas.microsoft.com/office/powerpoint/2010/main" val="138133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47881"/>
            <a:ext cx="8911687" cy="508759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HOJE LIVRE SOU PARA O SEU LOUVOR</a:t>
            </a:r>
          </a:p>
        </p:txBody>
      </p:sp>
    </p:spTree>
    <p:extLst>
      <p:ext uri="{BB962C8B-B14F-4D97-AF65-F5344CB8AC3E}">
        <p14:creationId xmlns:p14="http://schemas.microsoft.com/office/powerpoint/2010/main" val="203575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2281" y="3429000"/>
            <a:ext cx="9487437" cy="489911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CRISTO ME RESGATOU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TUDO EM MIM TRANSFORMOU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5617" y="1574395"/>
            <a:ext cx="10760765" cy="489911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HOJE LIVRE SOU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PARA O SEU LOUVOR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5166" y="0"/>
            <a:ext cx="9976834" cy="5903662"/>
          </a:xfrm>
        </p:spPr>
        <p:txBody>
          <a:bodyPr>
            <a:normAutofit/>
          </a:bodyPr>
          <a:lstStyle/>
          <a:p>
            <a:br>
              <a:rPr lang="pt-BR" b="1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44557" y="1643270"/>
            <a:ext cx="1150288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NESSE DIA O SEU MILAGRE VAI ACONTECER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5166" y="0"/>
            <a:ext cx="9976834" cy="5903662"/>
          </a:xfrm>
        </p:spPr>
        <p:txBody>
          <a:bodyPr>
            <a:normAutofit/>
          </a:bodyPr>
          <a:lstStyle/>
          <a:p>
            <a:br>
              <a:rPr lang="pt-BR" b="1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44557" y="503582"/>
            <a:ext cx="1150288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 MORTE DE JESUS NA CRUZ FOI SÓ PARA VOCÊ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6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018" y="-543158"/>
            <a:ext cx="9976834" cy="5903662"/>
          </a:xfrm>
        </p:spPr>
        <p:txBody>
          <a:bodyPr>
            <a:norm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2609" y="-145773"/>
            <a:ext cx="11786782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NADA VAI TE IMPEDIR DE VIVER UM MILAGRE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NADA VAI TE IMPEDIR DE VIVER</a:t>
            </a: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5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330" y="2902225"/>
            <a:ext cx="11513339" cy="6632246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JESUS... ( JESUS )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SENHOR... ( SENHOR )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JESUS... ( JESUS )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SALVADOR...  (SALVADOR )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1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931" y="844826"/>
            <a:ext cx="11516138" cy="516834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MILAGRE...  (MEU MILAGRE )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 JESUS... ( É JESUS )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4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972" y="-224030"/>
            <a:ext cx="11160055" cy="515085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MILAGRE...  (MEU MILAGRE )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 JESUS... ( É JESUS )</a:t>
            </a:r>
          </a:p>
        </p:txBody>
      </p:sp>
    </p:spTree>
    <p:extLst>
      <p:ext uri="{BB962C8B-B14F-4D97-AF65-F5344CB8AC3E}">
        <p14:creationId xmlns:p14="http://schemas.microsoft.com/office/powerpoint/2010/main" val="10001079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29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Cacho</vt:lpstr>
      <vt:lpstr>LIVRE SOU  ANDRÉ VALADÃO </vt:lpstr>
      <vt:lpstr>CRISTO ME RESGATOU TUDO EM MIM TRANSFORMOU  </vt:lpstr>
      <vt:lpstr> HOJE LIVRE SOU PARA O SEU LOUVOR </vt:lpstr>
      <vt:lpstr>  </vt:lpstr>
      <vt:lpstr>  </vt:lpstr>
      <vt:lpstr>  </vt:lpstr>
      <vt:lpstr> JESUS... ( JESUS ) SENHOR... ( SENHOR ) JESUS... ( JESUS ) SALVADOR...  (SALVADOR )   </vt:lpstr>
      <vt:lpstr>MEU MILAGRE...  (MEU MILAGRE ) É JESUS... ( É JESUS ) </vt:lpstr>
      <vt:lpstr> MEU MILAGRE...  (MEU MILAGRE ) É JESUS... ( É JESUS )</vt:lpstr>
      <vt:lpstr>SUA MORTE...  (SUA MORTE ) MINHA VIDA...  (MINHA VIDA )  </vt:lpstr>
      <vt:lpstr> SUA MORTE...  (SUA MORTE ) MINHA VIDA...  (MINHA VIDA ) </vt:lpstr>
      <vt:lpstr>CRISTO ME RESGATOU TUDO EM MIM TRANSFORMOU</vt:lpstr>
      <vt:lpstr> HOJE LIVRE SOU PARA O SEU LOUVOR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com Teu fogo  Hebrom</dc:title>
  <dc:creator>Pastor Marcio</dc:creator>
  <cp:lastModifiedBy>GARDÊNIA</cp:lastModifiedBy>
  <cp:revision>5</cp:revision>
  <dcterms:created xsi:type="dcterms:W3CDTF">2015-05-30T19:08:40Z</dcterms:created>
  <dcterms:modified xsi:type="dcterms:W3CDTF">2018-10-09T18:50:31Z</dcterms:modified>
</cp:coreProperties>
</file>