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8" r:id="rId3"/>
    <p:sldId id="258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0505" y="-2479876"/>
            <a:ext cx="11384924" cy="4448210"/>
          </a:xfrm>
        </p:spPr>
        <p:txBody>
          <a:bodyPr>
            <a:noAutofit/>
          </a:bodyPr>
          <a:lstStyle/>
          <a:p>
            <a:pPr algn="r"/>
            <a:r>
              <a:rPr lang="pt-BR" sz="80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MÃE</a:t>
            </a:r>
            <a:br>
              <a:rPr lang="pt-BR" sz="96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Marcos Antônio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484021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MÃE, VOCÊ NÃO SE LEMBRA MAS EU NÃO ESQUECI DAS TUAS ORAÇÕES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027361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DE JOELHOS DOBRADOS COM O ROSTO MOLHADO CHORAVAS POR MIM</a:t>
            </a:r>
          </a:p>
        </p:txBody>
      </p:sp>
    </p:spTree>
    <p:extLst>
      <p:ext uri="{BB962C8B-B14F-4D97-AF65-F5344CB8AC3E}">
        <p14:creationId xmlns:p14="http://schemas.microsoft.com/office/powerpoint/2010/main" val="18996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351500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MÃE, EU ERA PEQUENO QUANDO A SENHORA PRA MIM ASSIM FALOU</a:t>
            </a:r>
          </a:p>
        </p:txBody>
      </p:sp>
    </p:spTree>
    <p:extLst>
      <p:ext uri="{BB962C8B-B14F-4D97-AF65-F5344CB8AC3E}">
        <p14:creationId xmlns:p14="http://schemas.microsoft.com/office/powerpoint/2010/main" val="20605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740693"/>
            <a:ext cx="11449318" cy="537661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DEUS, ABENÇOE O MEU FILHO PRA QUE ELE CRESÇA NO CAMINHO DO AMOR</a:t>
            </a:r>
          </a:p>
        </p:txBody>
      </p:sp>
    </p:spTree>
    <p:extLst>
      <p:ext uri="{BB962C8B-B14F-4D97-AF65-F5344CB8AC3E}">
        <p14:creationId xmlns:p14="http://schemas.microsoft.com/office/powerpoint/2010/main" val="6638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286860"/>
            <a:ext cx="11449318" cy="537661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MÃE, SOU TEU FRUTO DO CORAÇÃO O AMOR SOU TEU SORRISO TU  ÉS MEU ABRIGO NA HORA DA DOR</a:t>
            </a:r>
          </a:p>
        </p:txBody>
      </p:sp>
    </p:spTree>
    <p:extLst>
      <p:ext uri="{BB962C8B-B14F-4D97-AF65-F5344CB8AC3E}">
        <p14:creationId xmlns:p14="http://schemas.microsoft.com/office/powerpoint/2010/main" val="35409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70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Cambria</vt:lpstr>
      <vt:lpstr>CherryBlossom_16x9_TP103031001</vt:lpstr>
      <vt:lpstr>MÃE Marcos Antônio</vt:lpstr>
      <vt:lpstr>MÃE, VOCÊ NÃO SE LEMBRA MAS EU NÃO ESQUECI DAS TUAS ORAÇÕES</vt:lpstr>
      <vt:lpstr>DE JOELHOS DOBRADOS COM O ROSTO MOLHADO CHORAVAS POR MIM</vt:lpstr>
      <vt:lpstr>MÃE, EU ERA PEQUENO QUANDO A SENHORA PRA MIM ASSIM FALOU</vt:lpstr>
      <vt:lpstr>DEUS, ABENÇOE O MEU FILHO PRA QUE ELE CRESÇA NO CAMINHO DO AMOR</vt:lpstr>
      <vt:lpstr>MÃE, SOU TEU FRUTO DO CORAÇÃO O AMOR SOU TEU SORRISO TU  ÉS MEU ABRIGO NA HORA DA 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2018-10-09T00:31:40Z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