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8" r:id="rId3"/>
    <p:sldId id="259" r:id="rId4"/>
    <p:sldId id="276" r:id="rId5"/>
    <p:sldId id="280" r:id="rId6"/>
    <p:sldId id="279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8" autoAdjust="0"/>
    <p:restoredTop sz="96305" autoAdjust="0"/>
  </p:normalViewPr>
  <p:slideViewPr>
    <p:cSldViewPr snapToGrid="0">
      <p:cViewPr varScale="1">
        <p:scale>
          <a:sx n="64" d="100"/>
          <a:sy n="64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04/12/2022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04/12/2022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04/12/2022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04/12/2022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04/12/2022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04/12/2022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04/12/2022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04/12/2022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04/12/2022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04/12/2022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pt-BR" sz="5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QUE UM AMIGO</a:t>
            </a:r>
            <a:br>
              <a:rPr lang="pt-BR" sz="5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400" u="sng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VINEYARD</a:t>
            </a:r>
            <a:r>
              <a:rPr lang="pt-BR" sz="5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5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54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1818" y="0"/>
            <a:ext cx="11648364" cy="620268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QUE UM AMIGO TU ÉS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DO QUE EU POSSA EXPRESSAR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ÉS PARA MIM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469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406" y="-177222"/>
            <a:ext cx="10633188" cy="632515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TUA GRAÇA NÃO ME FALTARÁ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TEU AMOR ME RESTAURARÁ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 ALEGRO EM TI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7907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188" y="511256"/>
            <a:ext cx="11363623" cy="705589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NO SILÊNCIO DO MEU SER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QUANDO EU BUSCO, EU OUÇO A TUA VOZ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86" y="0"/>
            <a:ext cx="12582336" cy="645539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AO TE CONTEMPLAR NÃO POSSO DESCREVER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TUDO O QUE ÉS PRA MIM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523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3381" y="0"/>
            <a:ext cx="11565237" cy="620268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QUE UM AMIGO TU ÉS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DO QUE EU POSSA EXPRESSAR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ÉS PARA MIM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573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3415" y="-159281"/>
            <a:ext cx="10545170" cy="620268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TUA GRAÇA NÃO ME FALTARÁ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TEU AMOR ME RESTAURARÁ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 ALEGRO EM TI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2393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5701" y="0"/>
            <a:ext cx="11600597" cy="620268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QUERO ADORAR-TE, MEU REI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EM TUA PRESENÇA, ME OFERECEREI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089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04" y="0"/>
            <a:ext cx="11986591" cy="645539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AO TE CONTEMPLAR NÃO POSSO DESCREVER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TUDO O QUE ÉS PRA MIM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808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363" y="-111174"/>
            <a:ext cx="11371273" cy="620268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QUE UM AMIGO TU ÉS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DO QUE EU POSSA EXPRESSAR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ÉS PARA MIM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0119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5701" y="-578532"/>
            <a:ext cx="11600597" cy="662995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TUA GRAÇA NÃO ME FALTARÁ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TEU AMOR ME RESTAURARÁ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 ALEGRO EM TI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55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63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Aharoni</vt:lpstr>
      <vt:lpstr>Arial</vt:lpstr>
      <vt:lpstr>Arial Black</vt:lpstr>
      <vt:lpstr>Calibri</vt:lpstr>
      <vt:lpstr>Garamond</vt:lpstr>
      <vt:lpstr>Pontuação da música 16x9</vt:lpstr>
      <vt:lpstr>MAIS QUE UM AMIGO VINEYARD </vt:lpstr>
      <vt:lpstr>NO SILÊNCIO DO MEU SER QUANDO EU BUSCO, EU OUÇO A TUA VOZ </vt:lpstr>
      <vt:lpstr>E AO TE CONTEMPLAR NÃO POSSO DESCREVER TUDO O QUE ÉS PRA MIM</vt:lpstr>
      <vt:lpstr>MAIS QUE UM AMIGO TU ÉS MAIS DO QUE EU POSSA EXPRESSAR TU ÉS PARA MIM</vt:lpstr>
      <vt:lpstr>TUA GRAÇA NÃO ME FALTARÁ TEU AMOR ME RESTAURARÁ ME ALEGRO EM TI</vt:lpstr>
      <vt:lpstr>EU QUERO ADORAR-TE, MEU REI EM TUA PRESENÇA, ME OFERECEREI</vt:lpstr>
      <vt:lpstr>E AO TE CONTEMPLAR NÃO POSSO DESCREVER TUDO O QUE ÉS PRA MIM</vt:lpstr>
      <vt:lpstr>MAIS QUE UM AMIGO TU ÉS MAIS DO QUE EU POSSA EXPRESSAR TU ÉS PARA MIM</vt:lpstr>
      <vt:lpstr>TUA GRAÇA NÃO ME FALTARÁ TEU AMOR ME RESTAURARÁ ME ALEGRO EM TI</vt:lpstr>
      <vt:lpstr>MAIS QUE UM AMIGO TU ÉS MAIS DO QUE EU POSSA EXPRESSAR TU ÉS PARA MIM</vt:lpstr>
      <vt:lpstr>TUA GRAÇA NÃO ME FALTARÁ TEU AMOR ME RESTAURARÁ ME ALEGRO EM 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2015-09-13T02:50:19Z</dcterms:created>
  <dcterms:modified xsi:type="dcterms:W3CDTF">2022-12-04T21:35:43Z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