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76651" y="260648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MANANCIAL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dirty="0">
                <a:latin typeface="Arial Black" panose="020B0A04020102090204" pitchFamily="34" charset="0"/>
                <a:cs typeface="Aharoni" pitchFamily="2" charset="-79"/>
              </a:rPr>
              <a:t>DIANTE DO TRONO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8065" y="1166842"/>
            <a:ext cx="12205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SENHOR ESTOU AQUI PARA TE ADORAR, EM TUA PRESENÇA, DESEJO ESTAR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612844"/>
            <a:ext cx="11456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SEI QUE NADA SOU MAS VIM ME HUMILHAR, PRECISO DE TI VEM ME RESTAURAR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612844"/>
            <a:ext cx="10945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QUERO SER COMO UM JARDIM FECHADO, REGADO E CUIDADO PELO TEU ESPÍRITO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166842"/>
            <a:ext cx="1094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FLUA EM MIM COMO UM MANACIAL NO MEU INTERIOR COM ÁGUAS VIVAS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2274838"/>
            <a:ext cx="12493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RESTAURA O MEU SER PARA O TEU LOUVOR.</a:t>
            </a:r>
          </a:p>
        </p:txBody>
      </p:sp>
    </p:spTree>
    <p:extLst>
      <p:ext uri="{BB962C8B-B14F-4D97-AF65-F5344CB8AC3E}">
        <p14:creationId xmlns:p14="http://schemas.microsoft.com/office/powerpoint/2010/main" val="77561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68</Words>
  <Application>Microsoft Office PowerPoint</Application>
  <PresentationFormat>Personalizar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40</cp:revision>
  <dcterms:created xsi:type="dcterms:W3CDTF">2016-06-03T20:54:36Z</dcterms:created>
  <dcterms:modified xsi:type="dcterms:W3CDTF">2018-10-03T18:30:44Z</dcterms:modified>
</cp:coreProperties>
</file>