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08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1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0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1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3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8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9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9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5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2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EAC-23CD-4134-B2EE-EED0990467C8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79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227" y="188640"/>
            <a:ext cx="10711339" cy="1470025"/>
          </a:xfrm>
        </p:spPr>
        <p:txBody>
          <a:bodyPr>
            <a:noAutofit/>
          </a:bodyPr>
          <a:lstStyle/>
          <a:p>
            <a:r>
              <a:rPr lang="pt-BR" sz="6000" dirty="0">
                <a:latin typeface="Arial Black" panose="020B0A04020102090204" pitchFamily="34" charset="0"/>
                <a:cs typeface="Aharoni" pitchFamily="2" charset="-79"/>
              </a:rPr>
              <a:t>                     MANANCIAL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92675" y="1484784"/>
            <a:ext cx="8821103" cy="175260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344638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2028616"/>
            <a:ext cx="121067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MANANCIAL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FONTE DE VIDA</a:t>
            </a:r>
          </a:p>
        </p:txBody>
      </p:sp>
    </p:spTree>
    <p:extLst>
      <p:ext uri="{BB962C8B-B14F-4D97-AF65-F5344CB8AC3E}">
        <p14:creationId xmlns:p14="http://schemas.microsoft.com/office/powerpoint/2010/main" val="143880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674400"/>
            <a:ext cx="121067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DE ONDE EU PRECISO E QUERO BEBER TODOS OS DIAS</a:t>
            </a:r>
          </a:p>
        </p:txBody>
      </p:sp>
    </p:spTree>
    <p:extLst>
      <p:ext uri="{BB962C8B-B14F-4D97-AF65-F5344CB8AC3E}">
        <p14:creationId xmlns:p14="http://schemas.microsoft.com/office/powerpoint/2010/main" val="174425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351508"/>
            <a:ext cx="121067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BEM MAIS QUE UM DESEJO, TU ÉS ESSENCIAL</a:t>
            </a:r>
          </a:p>
        </p:txBody>
      </p:sp>
    </p:spTree>
    <p:extLst>
      <p:ext uri="{BB962C8B-B14F-4D97-AF65-F5344CB8AC3E}">
        <p14:creationId xmlns:p14="http://schemas.microsoft.com/office/powerpoint/2010/main" val="378747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305341"/>
            <a:ext cx="121067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PRA SUSTENTAR A MINHA VIDA SENHOR JESUS</a:t>
            </a:r>
          </a:p>
        </p:txBody>
      </p:sp>
    </p:spTree>
    <p:extLst>
      <p:ext uri="{BB962C8B-B14F-4D97-AF65-F5344CB8AC3E}">
        <p14:creationId xmlns:p14="http://schemas.microsoft.com/office/powerpoint/2010/main" val="174279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351508"/>
            <a:ext cx="121067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TENHO SEDE DE TI, MINH’ALMA ANSEIA POR TI</a:t>
            </a:r>
          </a:p>
        </p:txBody>
      </p:sp>
    </p:spTree>
    <p:extLst>
      <p:ext uri="{BB962C8B-B14F-4D97-AF65-F5344CB8AC3E}">
        <p14:creationId xmlns:p14="http://schemas.microsoft.com/office/powerpoint/2010/main" val="121460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351508"/>
            <a:ext cx="121067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SÓ ME SATISFAÇO QUANDO ESTOU EM TUAS MÃOS </a:t>
            </a:r>
          </a:p>
        </p:txBody>
      </p:sp>
    </p:spTree>
    <p:extLst>
      <p:ext uri="{BB962C8B-B14F-4D97-AF65-F5344CB8AC3E}">
        <p14:creationId xmlns:p14="http://schemas.microsoft.com/office/powerpoint/2010/main" val="235248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1351508"/>
            <a:ext cx="122413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TENHO SEDE DE TI MINH’ALMA ANSEIA POR TI </a:t>
            </a:r>
          </a:p>
        </p:txBody>
      </p:sp>
    </p:spTree>
    <p:extLst>
      <p:ext uri="{BB962C8B-B14F-4D97-AF65-F5344CB8AC3E}">
        <p14:creationId xmlns:p14="http://schemas.microsoft.com/office/powerpoint/2010/main" val="275444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96117" y="1351508"/>
            <a:ext cx="13793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MANANCIAL,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ÚNICA FONTE DE VIDA TU ÉS. </a:t>
            </a:r>
          </a:p>
        </p:txBody>
      </p:sp>
    </p:spTree>
    <p:extLst>
      <p:ext uri="{BB962C8B-B14F-4D97-AF65-F5344CB8AC3E}">
        <p14:creationId xmlns:p14="http://schemas.microsoft.com/office/powerpoint/2010/main" val="3715785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70</Words>
  <Application>Microsoft Office PowerPoint</Application>
  <PresentationFormat>Personalizar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Tema do Office</vt:lpstr>
      <vt:lpstr>                     MANANCIAL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CRISTO MUDOU MEU VIVER</dc:title>
  <dc:creator>Marcio</dc:creator>
  <cp:lastModifiedBy>GARDÊNIA</cp:lastModifiedBy>
  <cp:revision>9</cp:revision>
  <dcterms:created xsi:type="dcterms:W3CDTF">2016-06-01T19:41:31Z</dcterms:created>
  <dcterms:modified xsi:type="dcterms:W3CDTF">2019-03-07T18:12:53Z</dcterms:modified>
</cp:coreProperties>
</file>