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67" r:id="rId5"/>
    <p:sldId id="260" r:id="rId6"/>
    <p:sldId id="261" r:id="rId7"/>
    <p:sldId id="289" r:id="rId8"/>
    <p:sldId id="281" r:id="rId9"/>
    <p:sldId id="282" r:id="rId10"/>
    <p:sldId id="283" r:id="rId11"/>
    <p:sldId id="284" r:id="rId12"/>
    <p:sldId id="290" r:id="rId13"/>
    <p:sldId id="291" r:id="rId14"/>
    <p:sldId id="278" r:id="rId15"/>
    <p:sldId id="286" r:id="rId16"/>
    <p:sldId id="287" r:id="rId17"/>
    <p:sldId id="288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403798" y="550423"/>
            <a:ext cx="10584359" cy="2676525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MARCA DA PROMESSA </a:t>
            </a:r>
            <a:br>
              <a:rPr lang="pt-BR" sz="24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TOQUE NO ALTAR</a:t>
            </a:r>
            <a:endParaRPr lang="pt-BR" sz="5400" b="1" u="sng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38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697496"/>
            <a:ext cx="12192000" cy="364331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QUEM VAI APAGAR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O SELO QUE HÁ EM MIM A MARCA DA PROMESSA QUE ELE ME FEZ </a:t>
            </a:r>
          </a:p>
        </p:txBody>
      </p:sp>
    </p:spTree>
    <p:extLst>
      <p:ext uri="{BB962C8B-B14F-4D97-AF65-F5344CB8AC3E}">
        <p14:creationId xmlns:p14="http://schemas.microsoft.com/office/powerpoint/2010/main" val="140402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1" y="1090231"/>
            <a:ext cx="12192001" cy="3643312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QUEM VAI ME IMPEDIR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DECIDIDO ESTOU POIS QUEM ME PROMETEU É FIEL PRA CUMPRIR </a:t>
            </a:r>
          </a:p>
        </p:txBody>
      </p:sp>
    </p:spTree>
    <p:extLst>
      <p:ext uri="{BB962C8B-B14F-4D97-AF65-F5344CB8AC3E}">
        <p14:creationId xmlns:p14="http://schemas.microsoft.com/office/powerpoint/2010/main" val="37368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752600"/>
            <a:ext cx="12192000" cy="5105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NUNCA FALHARÁ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EU SEI QUE CHEGARÁ MINHA VEZ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322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361145"/>
            <a:ext cx="12192000" cy="5105400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SORTE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MUDARÁ DIANTE DOS MEUS OLHOS</a:t>
            </a:r>
          </a:p>
        </p:txBody>
      </p:sp>
    </p:spTree>
    <p:extLst>
      <p:ext uri="{BB962C8B-B14F-4D97-AF65-F5344CB8AC3E}">
        <p14:creationId xmlns:p14="http://schemas.microsoft.com/office/powerpoint/2010/main" val="133669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338665"/>
            <a:ext cx="12191999" cy="4412490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PREPARA-ME UMA MESA 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 PRESENÇA DOS MEUS INIMIGOS 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UNGE MINHA CABEÇA E O MEU CÁLICE FAZ TRANSBORDAR</a:t>
            </a:r>
          </a:p>
        </p:txBody>
      </p:sp>
    </p:spTree>
    <p:extLst>
      <p:ext uri="{BB962C8B-B14F-4D97-AF65-F5344CB8AC3E}">
        <p14:creationId xmlns:p14="http://schemas.microsoft.com/office/powerpoint/2010/main" val="61447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723254"/>
            <a:ext cx="12192000" cy="364331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QUEM VAI APAGAR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O SELO QUE HÁ EM MIM A MARCA DA PROMESSA QUE ELE ME FEZ </a:t>
            </a:r>
          </a:p>
        </p:txBody>
      </p:sp>
    </p:spTree>
    <p:extLst>
      <p:ext uri="{BB962C8B-B14F-4D97-AF65-F5344CB8AC3E}">
        <p14:creationId xmlns:p14="http://schemas.microsoft.com/office/powerpoint/2010/main" val="356321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72683" y="1270535"/>
            <a:ext cx="12337366" cy="3643312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QUEM VAI ME IMPEDIR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SE DECIDIDO ESTOU POIS QUEM ME PROMETEU É FIEL PRA CUMPRIR </a:t>
            </a:r>
          </a:p>
        </p:txBody>
      </p:sp>
    </p:spTree>
    <p:extLst>
      <p:ext uri="{BB962C8B-B14F-4D97-AF65-F5344CB8AC3E}">
        <p14:creationId xmlns:p14="http://schemas.microsoft.com/office/powerpoint/2010/main" val="15677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152400" y="876300"/>
            <a:ext cx="12496799" cy="5105400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NUNCA FALHARÁ, EU SEI QUE CHEGARÁ MINHA VEZ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SORTE ELE MUDARÁ DIANTE DOS MEUS OLHOS</a:t>
            </a:r>
          </a:p>
        </p:txBody>
      </p:sp>
    </p:spTree>
    <p:extLst>
      <p:ext uri="{BB962C8B-B14F-4D97-AF65-F5344CB8AC3E}">
        <p14:creationId xmlns:p14="http://schemas.microsoft.com/office/powerpoint/2010/main" val="244500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752600"/>
            <a:ext cx="12192000" cy="5105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NUNCA FALHARÁ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EU SEI QUE CHEGARÁ MINHA VEZ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6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64203" y="2191329"/>
            <a:ext cx="11597239" cy="2522339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TENTAM DESTRUIR-ME, ZOMBANDO DA MINHA FÉ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ATÉ TRAMAM CONTRA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03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169545"/>
            <a:ext cx="11774657" cy="251890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QUEREM ENTULHAR MEUS POÇOS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QUEREM FRUSTRAR MEUS SONHOS E ME FAZER DESISTIR</a:t>
            </a:r>
          </a:p>
        </p:txBody>
      </p:sp>
    </p:spTree>
    <p:extLst>
      <p:ext uri="{BB962C8B-B14F-4D97-AF65-F5344CB8AC3E}">
        <p14:creationId xmlns:p14="http://schemas.microsoft.com/office/powerpoint/2010/main" val="25375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697497"/>
            <a:ext cx="12192000" cy="364331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MAS QUEM VAI APAGAR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SELO QUE HÁ EM MIM, A MARCA DA PROMESSA QUE ELE ME FEZ </a:t>
            </a:r>
          </a:p>
        </p:txBody>
      </p:sp>
    </p:spTree>
    <p:extLst>
      <p:ext uri="{BB962C8B-B14F-4D97-AF65-F5344CB8AC3E}">
        <p14:creationId xmlns:p14="http://schemas.microsoft.com/office/powerpoint/2010/main" val="62381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193261"/>
            <a:ext cx="12192000" cy="3643312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QUEM VAI ME IMPEDIR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SE DECIDIDO ESTOU POIS QUEM ME PROMETEU É FIEL PRA CUMPRIR </a:t>
            </a:r>
          </a:p>
        </p:txBody>
      </p:sp>
    </p:spTree>
    <p:extLst>
      <p:ext uri="{BB962C8B-B14F-4D97-AF65-F5344CB8AC3E}">
        <p14:creationId xmlns:p14="http://schemas.microsoft.com/office/powerpoint/2010/main" val="4284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752600"/>
            <a:ext cx="12192000" cy="510540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MEU DEUS NUNCA FALHARÁ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EU SEI QUE CHEGARÁ MINHA VEZ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982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361145"/>
            <a:ext cx="12192000" cy="5105400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SORTE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MUDARÁ DIANTE DOS MEUS OLHOS</a:t>
            </a:r>
          </a:p>
        </p:txBody>
      </p:sp>
    </p:spTree>
    <p:extLst>
      <p:ext uri="{BB962C8B-B14F-4D97-AF65-F5344CB8AC3E}">
        <p14:creationId xmlns:p14="http://schemas.microsoft.com/office/powerpoint/2010/main" val="25602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64203" y="2191329"/>
            <a:ext cx="11597239" cy="2522339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TENTAM DESTRUIR-ME, ZOMBANDO DA MINHA FÉ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ATÉ TRAMAM CONTRA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087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-109007" y="2169545"/>
            <a:ext cx="11774657" cy="251890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QUEREM ENTULHAR MEUS POÇOS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QUEREM FRUSTRAR MEUS SONHOS E ME FAZER DESISTIR</a:t>
            </a:r>
          </a:p>
        </p:txBody>
      </p:sp>
    </p:spTree>
    <p:extLst>
      <p:ext uri="{BB962C8B-B14F-4D97-AF65-F5344CB8AC3E}">
        <p14:creationId xmlns:p14="http://schemas.microsoft.com/office/powerpoint/2010/main" val="15990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</TotalTime>
  <Words>54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Íon - Sala da Diretoria</vt:lpstr>
      <vt:lpstr>A MARCA DA PROMESSA  TOQUE NO ALTAR</vt:lpstr>
      <vt:lpstr> SE TENTAM DESTRUIR-ME, ZOMBANDO DA MINHA FÉ E ATÉ TRAMAM CONTRA MIM </vt:lpstr>
      <vt:lpstr>QUEREM ENTULHAR MEUS POÇOS QUEREM FRUSTRAR MEUS SONHOS E ME FAZER DESISTIR</vt:lpstr>
      <vt:lpstr>MAS QUEM VAI APAGAR  O SELO QUE HÁ EM MIM, A MARCA DA PROMESSA QUE ELE ME FEZ </vt:lpstr>
      <vt:lpstr> E QUEM VAI ME IMPEDIR  SE DECIDIDO ESTOU POIS QUEM ME PROMETEU É FIEL PRA CUMPRIR </vt:lpstr>
      <vt:lpstr>O MEU DEUS NUNCA FALHARÁ  EU SEI QUE CHEGARÁ MINHA VEZ </vt:lpstr>
      <vt:lpstr> MINHA SORTE  ELE MUDARÁ DIANTE DOS MEUS OLHOS</vt:lpstr>
      <vt:lpstr> SE TENTAM DESTRUIR-ME, ZOMBANDO DA MINHA FÉ E ATÉ TRAMAM CONTRA MIM </vt:lpstr>
      <vt:lpstr>QUEREM ENTULHAR MEUS POÇOS QUEREM FRUSTRAR MEUS SONHOS E ME FAZER DESISTIR</vt:lpstr>
      <vt:lpstr>MAS QUEM VAI APAGAR  O SELO QUE HÁ EM MIM A MARCA DA PROMESSA QUE ELE ME FEZ </vt:lpstr>
      <vt:lpstr> E QUEM VAI ME IMPEDIR  SE DECIDIDO ESTOU POIS QUEM ME PROMETEU É FIEL PRA CUMPRIR </vt:lpstr>
      <vt:lpstr>O MEU DEUS NUNCA FALHARÁ  EU SEI QUE CHEGARÁ MINHA VEZ </vt:lpstr>
      <vt:lpstr> MINHA SORTE  ELE MUDARÁ DIANTE DOS MEUS OLHOS</vt:lpstr>
      <vt:lpstr>PREPARA-ME UMA MESA  NA PRESENÇA DOS MEUS INIMIGOS  UNGE MINHA CABEÇA E O MEU CÁLICE FAZ TRANSBORDAR</vt:lpstr>
      <vt:lpstr>MAS QUEM VAI APAGAR  O SELO QUE HÁ EM MIM A MARCA DA PROMESSA QUE ELE ME FEZ </vt:lpstr>
      <vt:lpstr> E QUEM VAI ME IMPEDIR  SE DECIDIDO ESTOU POIS QUEM ME PROMETEU É FIEL PRA CUMPRIR </vt:lpstr>
      <vt:lpstr>O MEU DEUS NUNCA FALHARÁ, EU SEI QUE CHEGARÁ MINHA VEZ MINHA SORTE ELE MUDARÁ DIANTE DOS MEUS OLHOS</vt:lpstr>
      <vt:lpstr>O MEU DEUS NUNCA FALHARÁ  EU SEI QUE CHEGARÁ MINHA VEZ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 da Promessa  Toque No Altar</dc:title>
  <dc:creator>Pastor Marcio</dc:creator>
  <cp:lastModifiedBy>João Paulo Mota Silva</cp:lastModifiedBy>
  <cp:revision>40</cp:revision>
  <dcterms:created xsi:type="dcterms:W3CDTF">2015-06-06T19:00:46Z</dcterms:created>
  <dcterms:modified xsi:type="dcterms:W3CDTF">2019-07-25T23:50:13Z</dcterms:modified>
</cp:coreProperties>
</file>