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84" r:id="rId8"/>
    <p:sldId id="285" r:id="rId9"/>
    <p:sldId id="286" r:id="rId10"/>
    <p:sldId id="287" r:id="rId11"/>
    <p:sldId id="288" r:id="rId12"/>
    <p:sldId id="270" r:id="rId13"/>
    <p:sldId id="271" r:id="rId14"/>
    <p:sldId id="268" r:id="rId15"/>
    <p:sldId id="279" r:id="rId16"/>
    <p:sldId id="280" r:id="rId17"/>
    <p:sldId id="281" r:id="rId18"/>
    <p:sldId id="282" r:id="rId19"/>
    <p:sldId id="283" r:id="rId20"/>
    <p:sldId id="289" r:id="rId2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594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1651" y="692696"/>
            <a:ext cx="10711339" cy="1470025"/>
          </a:xfrm>
        </p:spPr>
        <p:txBody>
          <a:bodyPr>
            <a:noAutofit/>
          </a:bodyPr>
          <a:lstStyle/>
          <a:p>
            <a:pPr algn="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ME AMA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03112" y="1937034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36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DIANTE DO TRONO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6858" y="617594"/>
            <a:ext cx="1224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A5DF10-F913-41D4-B6C0-B73F044C2345}"/>
              </a:ext>
            </a:extLst>
          </p:cNvPr>
          <p:cNvSpPr/>
          <p:nvPr/>
        </p:nvSpPr>
        <p:spPr>
          <a:xfrm>
            <a:off x="729226" y="980728"/>
            <a:ext cx="10729192" cy="5112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PERCEBO QUÃO MARAVILHOSO ELE É E O TANTO QUE ELE ME QUER</a:t>
            </a:r>
          </a:p>
        </p:txBody>
      </p:sp>
    </p:spTree>
    <p:extLst>
      <p:ext uri="{BB962C8B-B14F-4D97-AF65-F5344CB8AC3E}">
        <p14:creationId xmlns:p14="http://schemas.microsoft.com/office/powerpoint/2010/main" val="287865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8F350BB-3BC9-4695-885E-7420CD4A3A7D}"/>
              </a:ext>
            </a:extLst>
          </p:cNvPr>
          <p:cNvSpPr/>
          <p:nvPr/>
        </p:nvSpPr>
        <p:spPr>
          <a:xfrm>
            <a:off x="900187" y="1536174"/>
            <a:ext cx="10801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Ô ELE ME AMOU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Ô ELE ME AMA, ELE ME AMOU</a:t>
            </a:r>
          </a:p>
        </p:txBody>
      </p:sp>
    </p:spTree>
    <p:extLst>
      <p:ext uri="{BB962C8B-B14F-4D97-AF65-F5344CB8AC3E}">
        <p14:creationId xmlns:p14="http://schemas.microsoft.com/office/powerpoint/2010/main" val="246293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FCD8B3B-5198-43B1-BE0C-095D8EB76A96}"/>
              </a:ext>
            </a:extLst>
          </p:cNvPr>
          <p:cNvSpPr/>
          <p:nvPr/>
        </p:nvSpPr>
        <p:spPr>
          <a:xfrm>
            <a:off x="1620267" y="1124744"/>
            <a:ext cx="93610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AMA, ELE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AMA, ELE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AMA, ELE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</a:t>
            </a:r>
          </a:p>
        </p:txBody>
      </p:sp>
    </p:spTree>
    <p:extLst>
      <p:ext uri="{BB962C8B-B14F-4D97-AF65-F5344CB8AC3E}">
        <p14:creationId xmlns:p14="http://schemas.microsoft.com/office/powerpoint/2010/main" val="105297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1208" y="476672"/>
            <a:ext cx="12380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656CE25-4C80-4487-B03B-5D0BBDFDEE0F}"/>
              </a:ext>
            </a:extLst>
          </p:cNvPr>
          <p:cNvSpPr/>
          <p:nvPr/>
        </p:nvSpPr>
        <p:spPr>
          <a:xfrm>
            <a:off x="308670" y="1788432"/>
            <a:ext cx="122054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SOU SUA HERANÇA, É ELE E O NOSSO GALARDÃO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3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46CE67-120F-4AB0-9B6E-0BB9ECB6B167}"/>
              </a:ext>
            </a:extLst>
          </p:cNvPr>
          <p:cNvSpPr/>
          <p:nvPr/>
        </p:nvSpPr>
        <p:spPr>
          <a:xfrm>
            <a:off x="693539" y="1556792"/>
            <a:ext cx="112144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SEU OLHAR DE GRAÇA NOS ATRAI A REDENÇÃO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4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28178"/>
            <a:ext cx="12601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0D7BB-960B-475E-8C15-01CE8E6FEC67}"/>
              </a:ext>
            </a:extLst>
          </p:cNvPr>
          <p:cNvSpPr/>
          <p:nvPr/>
        </p:nvSpPr>
        <p:spPr>
          <a:xfrm>
            <a:off x="630112" y="1536174"/>
            <a:ext cx="113413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 A GRAÇA É UM OCEANO ESTAMOS AFOGANDO</a:t>
            </a:r>
          </a:p>
        </p:txBody>
      </p:sp>
    </p:spTree>
    <p:extLst>
      <p:ext uri="{BB962C8B-B14F-4D97-AF65-F5344CB8AC3E}">
        <p14:creationId xmlns:p14="http://schemas.microsoft.com/office/powerpoint/2010/main" val="55673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67A5C71-4F84-42D8-872C-CFE9EA5D5B39}"/>
              </a:ext>
            </a:extLst>
          </p:cNvPr>
          <p:cNvSpPr/>
          <p:nvPr/>
        </p:nvSpPr>
        <p:spPr>
          <a:xfrm>
            <a:off x="-71833" y="1536174"/>
            <a:ext cx="12673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CÉU SE UNE A TERRA COMO UM BEIJO APAIXONADO</a:t>
            </a:r>
          </a:p>
        </p:txBody>
      </p:sp>
    </p:spTree>
    <p:extLst>
      <p:ext uri="{BB962C8B-B14F-4D97-AF65-F5344CB8AC3E}">
        <p14:creationId xmlns:p14="http://schemas.microsoft.com/office/powerpoint/2010/main" val="429232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28178"/>
            <a:ext cx="12601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42EA0B-34CE-45B8-874D-BEA4390ABACB}"/>
              </a:ext>
            </a:extLst>
          </p:cNvPr>
          <p:cNvSpPr/>
          <p:nvPr/>
        </p:nvSpPr>
        <p:spPr>
          <a:xfrm>
            <a:off x="792174" y="1536174"/>
            <a:ext cx="110172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CORAÇÃO DISPARA E MEU PEITO ACELERADO</a:t>
            </a:r>
          </a:p>
        </p:txBody>
      </p:sp>
    </p:spTree>
    <p:extLst>
      <p:ext uri="{BB962C8B-B14F-4D97-AF65-F5344CB8AC3E}">
        <p14:creationId xmlns:p14="http://schemas.microsoft.com/office/powerpoint/2010/main" val="80878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D2321A7-C21B-4444-8F34-416FA86B6016}"/>
              </a:ext>
            </a:extLst>
          </p:cNvPr>
          <p:cNvSpPr/>
          <p:nvPr/>
        </p:nvSpPr>
        <p:spPr>
          <a:xfrm>
            <a:off x="513122" y="305068"/>
            <a:ext cx="115753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TENHO TEMPO PRA PERDER COM RESSENTIMENTOS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PENSO QUE ELE</a:t>
            </a:r>
          </a:p>
        </p:txBody>
      </p:sp>
    </p:spTree>
    <p:extLst>
      <p:ext uri="{BB962C8B-B14F-4D97-AF65-F5344CB8AC3E}">
        <p14:creationId xmlns:p14="http://schemas.microsoft.com/office/powerpoint/2010/main" val="166079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ED892EC-0075-45EC-85EA-CF7F599EA86A}"/>
              </a:ext>
            </a:extLst>
          </p:cNvPr>
          <p:cNvSpPr/>
          <p:nvPr/>
        </p:nvSpPr>
        <p:spPr>
          <a:xfrm>
            <a:off x="1881671" y="1052736"/>
            <a:ext cx="88382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AMA, ELE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AMA, ELE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AMA, ELE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 AMA</a:t>
            </a:r>
          </a:p>
        </p:txBody>
      </p:sp>
    </p:spTree>
    <p:extLst>
      <p:ext uri="{BB962C8B-B14F-4D97-AF65-F5344CB8AC3E}">
        <p14:creationId xmlns:p14="http://schemas.microsoft.com/office/powerpoint/2010/main" val="24238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0E0212-074A-46BA-8125-B8C2312EA8E0}"/>
              </a:ext>
            </a:extLst>
          </p:cNvPr>
          <p:cNvSpPr/>
          <p:nvPr/>
        </p:nvSpPr>
        <p:spPr>
          <a:xfrm>
            <a:off x="216155" y="1546483"/>
            <a:ext cx="12169264" cy="376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TEM CIÚMES DE MIM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SEU AMOR É COMO UM FURACÃO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8F350BB-3BC9-4695-885E-7420CD4A3A7D}"/>
              </a:ext>
            </a:extLst>
          </p:cNvPr>
          <p:cNvSpPr/>
          <p:nvPr/>
        </p:nvSpPr>
        <p:spPr>
          <a:xfrm>
            <a:off x="900187" y="1536174"/>
            <a:ext cx="10801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Ô ELE ME AMOU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Ô ELE ME AMA, ELE ME AMOU</a:t>
            </a:r>
          </a:p>
        </p:txBody>
      </p:sp>
    </p:spTree>
    <p:extLst>
      <p:ext uri="{BB962C8B-B14F-4D97-AF65-F5344CB8AC3E}">
        <p14:creationId xmlns:p14="http://schemas.microsoft.com/office/powerpoint/2010/main" val="42559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2434167-5114-470B-8B39-078630A698AE}"/>
              </a:ext>
            </a:extLst>
          </p:cNvPr>
          <p:cNvSpPr/>
          <p:nvPr/>
        </p:nvSpPr>
        <p:spPr>
          <a:xfrm>
            <a:off x="162944" y="1628800"/>
            <a:ext cx="124386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EU ME RENDO AO VENTO DE SUA MISERICÓRDIA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5068"/>
            <a:ext cx="12601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AF10F6-459A-47A5-900E-A879BFE6F48A}"/>
              </a:ext>
            </a:extLst>
          </p:cNvPr>
          <p:cNvSpPr/>
          <p:nvPr/>
        </p:nvSpPr>
        <p:spPr>
          <a:xfrm>
            <a:off x="-1" y="404664"/>
            <a:ext cx="1260157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ENTÃO DE REPENTE NÃO VEJO MAIS  MINHAS AFLIÇÕES EU SÓ VEJO A GLÓRIA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077" y="631968"/>
            <a:ext cx="1224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A5DF10-F913-41D4-B6C0-B73F044C2345}"/>
              </a:ext>
            </a:extLst>
          </p:cNvPr>
          <p:cNvSpPr/>
          <p:nvPr/>
        </p:nvSpPr>
        <p:spPr>
          <a:xfrm>
            <a:off x="773161" y="1105652"/>
            <a:ext cx="10729192" cy="5112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PERCEBO QUÃO MARAVILHOSO ELE É E O TANTO QUE ELE ME QUER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8F350BB-3BC9-4695-885E-7420CD4A3A7D}"/>
              </a:ext>
            </a:extLst>
          </p:cNvPr>
          <p:cNvSpPr/>
          <p:nvPr/>
        </p:nvSpPr>
        <p:spPr>
          <a:xfrm>
            <a:off x="900187" y="1536174"/>
            <a:ext cx="10801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Ô ELE ME AMOU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Ô ELE ME AMA, ELE ME AMOU</a:t>
            </a:r>
          </a:p>
        </p:txBody>
      </p:sp>
    </p:spTree>
    <p:extLst>
      <p:ext uri="{BB962C8B-B14F-4D97-AF65-F5344CB8AC3E}">
        <p14:creationId xmlns:p14="http://schemas.microsoft.com/office/powerpoint/2010/main" val="41072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0E0212-074A-46BA-8125-B8C2312EA8E0}"/>
              </a:ext>
            </a:extLst>
          </p:cNvPr>
          <p:cNvSpPr/>
          <p:nvPr/>
        </p:nvSpPr>
        <p:spPr>
          <a:xfrm>
            <a:off x="216067" y="1536174"/>
            <a:ext cx="12169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TEM CIÚMES DE MIM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SEU AMOR É COMO UM FURACÃO</a:t>
            </a:r>
          </a:p>
        </p:txBody>
      </p:sp>
    </p:spTree>
    <p:extLst>
      <p:ext uri="{BB962C8B-B14F-4D97-AF65-F5344CB8AC3E}">
        <p14:creationId xmlns:p14="http://schemas.microsoft.com/office/powerpoint/2010/main" val="320255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2434167-5114-470B-8B39-078630A698AE}"/>
              </a:ext>
            </a:extLst>
          </p:cNvPr>
          <p:cNvSpPr/>
          <p:nvPr/>
        </p:nvSpPr>
        <p:spPr>
          <a:xfrm>
            <a:off x="81471" y="1484784"/>
            <a:ext cx="124386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EU ME RENDO AO VENTO DE SUA MISERICÓRDIA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5068"/>
            <a:ext cx="12601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AF10F6-459A-47A5-900E-A879BFE6F48A}"/>
              </a:ext>
            </a:extLst>
          </p:cNvPr>
          <p:cNvSpPr/>
          <p:nvPr/>
        </p:nvSpPr>
        <p:spPr>
          <a:xfrm>
            <a:off x="-251941" y="404664"/>
            <a:ext cx="1260157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ENTÃO DE REPENTE NÃO VEJO MAIS  MINHAS AFLIÇÕES EU SÓ VEJO A GLÓRIA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93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224</Words>
  <Application>Microsoft Office PowerPoint</Application>
  <PresentationFormat>Personalizar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Tema do Office</vt:lpstr>
      <vt:lpstr>ME 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João Paulo Mota Silva</cp:lastModifiedBy>
  <cp:revision>37</cp:revision>
  <dcterms:created xsi:type="dcterms:W3CDTF">2016-06-01T19:41:31Z</dcterms:created>
  <dcterms:modified xsi:type="dcterms:W3CDTF">2019-06-29T20:45:11Z</dcterms:modified>
</cp:coreProperties>
</file>