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39C91-E66B-4B47-8EAE-3BDEC409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DF280-1F95-41DA-9D95-05827864B121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8483F-6335-4E44-8AC0-319915B0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518B-886D-4732-8AD9-D4BD603A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4CAE5-DC3C-44C8-B085-B5FA631629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11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late-V2-HD-panoPhotoInset.png">
            <a:extLst>
              <a:ext uri="{FF2B5EF4-FFF2-40B4-BE49-F238E27FC236}">
                <a16:creationId xmlns:a16="http://schemas.microsoft.com/office/drawing/2014/main" id="{311180B4-C145-462D-9A0F-DE303A913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547688"/>
            <a:ext cx="101409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48D0485-2B7D-486C-BC95-E8CF7D1C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2CE31-0CAE-49A4-9EDA-AAB73AC83C60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1E1A4B1-CC51-4B23-BEBB-9F2C5E8B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6AEE852-20F0-4706-8079-6196F227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C2209-865B-4240-8C47-A3F27D0F47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54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7984B77-BCF5-4A45-BA69-475FF5CA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EB14-8279-43C2-8D5E-0B7FAD16C594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27B3D8-AC2D-48C8-8DB8-EFC20789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9C537E-BB96-45E8-A66B-CA3E64CA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C1110-8504-4A46-A57E-F4342B7E47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846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E91D0F1A-BF0E-4E30-8AEE-67C5230458A2}"/>
              </a:ext>
            </a:extLst>
          </p:cNvPr>
          <p:cNvSpPr txBox="1"/>
          <p:nvPr/>
        </p:nvSpPr>
        <p:spPr>
          <a:xfrm>
            <a:off x="990600" y="8842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BC200674-E023-41FB-9304-6EFF44858F84}"/>
              </a:ext>
            </a:extLst>
          </p:cNvPr>
          <p:cNvSpPr txBox="1"/>
          <p:nvPr/>
        </p:nvSpPr>
        <p:spPr>
          <a:xfrm>
            <a:off x="10504488" y="2928938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2FA925CB-5808-4026-9387-2FAEC6A0B1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9AA62-65A4-480F-96DF-DFDBBB7F9B6F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4EE33C2-03D6-4279-A7F0-E5380841EB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68ADA31-33F3-40D1-845D-847CF9A53D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DE542-8A4E-4E18-BEEC-010B9BEA6B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5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3AFB649-F10A-4E19-A8D0-4B926660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3D0C9-E5F4-4FB9-841F-332979C1B1FA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6907B82-3CC2-432E-86CF-8C7C7DF3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B50ABE-E7A1-4626-9535-55FB6F37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0FE8E-F486-41D1-A853-C12FCE49F3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576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C0B7A91-9476-48A7-94E6-55C213218D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2F5E2-192D-44EB-8B9D-802F0FF2DC3E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ECB2776-7A60-4DD8-A577-1950FE2369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9D1F9A1-7D8C-4151-92AD-C07D8F7421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F91AC-0DFB-462F-A173-FFAE911E25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979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Slate-V2-HD-3colPhotoInset.png">
            <a:extLst>
              <a:ext uri="{FF2B5EF4-FFF2-40B4-BE49-F238E27FC236}">
                <a16:creationId xmlns:a16="http://schemas.microsoft.com/office/drawing/2014/main" id="{1754AF7D-BC96-41D3-B17A-68140B7B8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5" descr="Slate-V2-HD-3colPhotoInset.png">
            <a:extLst>
              <a:ext uri="{FF2B5EF4-FFF2-40B4-BE49-F238E27FC236}">
                <a16:creationId xmlns:a16="http://schemas.microsoft.com/office/drawing/2014/main" id="{C6DD9F41-3E09-434A-BAD9-D05B297D0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6" descr="Slate-V2-HD-3colPhotoInset.png">
            <a:extLst>
              <a:ext uri="{FF2B5EF4-FFF2-40B4-BE49-F238E27FC236}">
                <a16:creationId xmlns:a16="http://schemas.microsoft.com/office/drawing/2014/main" id="{93E633F3-D0B5-4407-AA0E-CA27A096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13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8ED38BF6-FA1E-4C9E-9B70-E7693CBFAD3A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9515C-924E-4C03-87C0-7B4F0D74B045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0058A637-9C19-400C-B94F-832FDDE97E2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2F9C38E9-EC82-497A-93F0-C78E7B4D778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C7560-300C-4650-8821-D78550F906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998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2A439-9CBE-46B4-8C70-3CCEC960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5D8F8-0A5B-47B9-9A53-3E101A31C0D2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CD823-7DE8-42E8-8D77-CB3240BF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8A2F2-52C3-4AF5-BE20-76A25425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37023-465D-4C0B-85D0-822196EBC5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394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8F89A-7D04-4748-A8ED-28F3DBAB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DE55A-FE3E-41C9-B1BA-2C729B0A4F6D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D799D-AB4B-4551-82CC-FAA1FBF7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40CA6-EEE9-486E-8CBB-DB6A608D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64636-7D35-463C-A6B2-5495808223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50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3EB4-47E7-41BB-868B-806B5696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72795-64F5-435A-866F-7439781C36F3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3772A-DE26-45DF-9B3F-C874D5C1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84371-C176-4821-A07D-C332E4D7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60962-75AC-4BD0-8DB8-2C6557B53D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13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FE45-C4EA-4F46-84D3-56DF1E54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FEBD4-A6E4-4272-9FDB-9692548CA00A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A463-FC95-45FB-8002-C7AC8247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7633-1251-43FC-8A13-E80C0FE4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29E42-2260-4E73-BFF1-186CF14AE3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39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493E17-DFAA-45D0-BCE4-26A0C249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0FE43-9C9B-4CCA-A1E9-5F5A1E0DF7B0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801DF4-7D65-494C-B633-64B3AAB1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5D0F1EE-C21B-4FBF-963B-1DDF5D51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DFDA7-D638-49D5-91B4-5584AF6EF4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11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Slate-V2-HD-compPhotoInset.png">
            <a:extLst>
              <a:ext uri="{FF2B5EF4-FFF2-40B4-BE49-F238E27FC236}">
                <a16:creationId xmlns:a16="http://schemas.microsoft.com/office/drawing/2014/main" id="{9443ACCF-E8F3-476D-86A3-DAF2C1EEC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5138"/>
            <a:ext cx="50879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 descr="Slate-V2-HD-compPhotoInset.png">
            <a:extLst>
              <a:ext uri="{FF2B5EF4-FFF2-40B4-BE49-F238E27FC236}">
                <a16:creationId xmlns:a16="http://schemas.microsoft.com/office/drawing/2014/main" id="{91F38E4F-9133-421F-9D09-B65B14B38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1735138"/>
            <a:ext cx="5089525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EA5BA6C1-0C0F-4972-AA00-CC953DBC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97D51-20EE-411D-94F8-CCF79179F42B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DE87E303-B23E-4720-A589-6CBA2D85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C3156A8-BE9E-4DB3-B17C-7FEE4453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B991A-2B5D-4793-9EDD-44A2C20A22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88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2824BA9-3ADC-4C84-BF46-E833D893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FB5C1-3CF3-4694-8503-BFBBA9205D55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6CA2143-A0A7-4F55-A582-ABB7CA86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4BA3DC9-6124-46E0-B9CA-2A1FCF63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F11AA-4F21-493B-A9F4-6674F9C0B4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33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AAD6685-224F-435B-9CC7-374856D9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A30A2-93F7-401A-A0C5-A0112F8E6D97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A724DD0-4474-42ED-8DD9-1E324E9C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56A9B6-C151-4014-A8EF-2BCD6BB1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2F010-9C7D-4328-86EC-56D880D782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8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1FD96E-4F78-4D34-85E9-7D306C49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F293A-687C-44E6-9B2C-56245A2EBA79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396ABF-00F6-4799-85B6-7537B25A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8C6C7C-184B-49B5-9C31-DF689D0D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DB22F-2A8D-4452-86BE-7CE59936C3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8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Slate-V2-HD-vertPhotoInset.png">
            <a:extLst>
              <a:ext uri="{FF2B5EF4-FFF2-40B4-BE49-F238E27FC236}">
                <a16:creationId xmlns:a16="http://schemas.microsoft.com/office/drawing/2014/main" id="{1819FCEE-9573-4233-9E82-BCFA90EC5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609600"/>
            <a:ext cx="3584575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5272F64-0DC2-4302-88C0-115F018F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C20C1-FC96-45C2-865F-D3BD70BA6929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FA706B6-2F3F-43C7-A680-F1F61232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699FFF9-CD00-4D20-8B6F-B9C9E977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78BF2-558B-4911-9AD3-A8752D1241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2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1CF65-F347-45A2-9881-659B1E9C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3863A-7FF8-4E82-B7C5-3264F569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731963"/>
            <a:ext cx="10353675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DE4E-152B-498D-8BF8-07F050271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873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E3322DF7-804F-4242-8803-32A2FA5A2EAB}" type="datetimeFigureOut">
              <a:rPr lang="pt-BR"/>
              <a:pPr>
                <a:defRPr/>
              </a:pPr>
              <a:t>23/08/2020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307B-C85A-4F1F-BC45-38E1CACEA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5883275"/>
            <a:ext cx="6672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13F38-D192-47BB-AC7E-4702C7CD2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754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6B4F526-C4C2-4C48-BE78-1676804E51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9" r:id="rId5"/>
    <p:sldLayoutId id="2147483721" r:id="rId6"/>
    <p:sldLayoutId id="2147483722" r:id="rId7"/>
    <p:sldLayoutId id="2147483723" r:id="rId8"/>
    <p:sldLayoutId id="2147483730" r:id="rId9"/>
    <p:sldLayoutId id="2147483731" r:id="rId10"/>
    <p:sldLayoutId id="2147483724" r:id="rId11"/>
    <p:sldLayoutId id="2147483732" r:id="rId12"/>
    <p:sldLayoutId id="2147483725" r:id="rId13"/>
    <p:sldLayoutId id="2147483726" r:id="rId14"/>
    <p:sldLayoutId id="2147483733" r:id="rId15"/>
    <p:sldLayoutId id="2147483727" r:id="rId16"/>
    <p:sldLayoutId id="2147483728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88A93D-6176-4F5C-B0DD-ACE574C6E09D}"/>
              </a:ext>
            </a:extLst>
          </p:cNvPr>
          <p:cNvSpPr txBox="1"/>
          <p:nvPr/>
        </p:nvSpPr>
        <p:spPr>
          <a:xfrm>
            <a:off x="111125" y="474663"/>
            <a:ext cx="11969750" cy="5908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atin typeface="+mj-lt"/>
              </a:rPr>
              <a:t>Triste, Deus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atin typeface="+mj-lt"/>
              </a:rPr>
              <a:t>Eu tenho andado tão triste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atin typeface="+mj-lt"/>
              </a:rPr>
              <a:t>Sorriso em mim já não existe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atin typeface="+mj-lt"/>
              </a:rPr>
              <a:t>Preciso tanto conversar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atin typeface="+mj-lt"/>
              </a:rPr>
              <a:t>E Te contar o que aconteceu comigo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atin typeface="+mj-lt"/>
              </a:rPr>
              <a:t>Eu já não tenho mais nenhum amigo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atin typeface="+mj-lt"/>
              </a:rPr>
              <a:t>Estou aqui sozinho</a:t>
            </a:r>
            <a:endParaRPr lang="pt-BR" sz="5400" b="1" cap="all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4">
            <a:extLst>
              <a:ext uri="{FF2B5EF4-FFF2-40B4-BE49-F238E27FC236}">
                <a16:creationId xmlns:a16="http://schemas.microsoft.com/office/drawing/2014/main" id="{D3CFDC91-EBF4-4616-882B-FD9199CFD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550775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 b="1"/>
              <a:t>Confesso Te deixei de lado</a:t>
            </a:r>
          </a:p>
          <a:p>
            <a:r>
              <a:rPr lang="pt-BR" altLang="pt-BR" sz="5400" b="1"/>
              <a:t>Mas hoje reconheço que fiz tudo errado</a:t>
            </a:r>
          </a:p>
          <a:p>
            <a:r>
              <a:rPr lang="pt-BR" altLang="pt-BR" sz="5400" b="1"/>
              <a:t>Escolhi o meu próprio caminho</a:t>
            </a:r>
          </a:p>
          <a:p>
            <a:r>
              <a:rPr lang="pt-BR" altLang="pt-BR" sz="5400" b="1"/>
              <a:t>E, mais uma vez, eu não Te dei ouvidos</a:t>
            </a:r>
          </a:p>
          <a:p>
            <a:r>
              <a:rPr lang="pt-BR" altLang="pt-BR" sz="5400" b="1"/>
              <a:t>De todas as pessoas que eu podia contar</a:t>
            </a:r>
          </a:p>
          <a:p>
            <a:r>
              <a:rPr lang="pt-BR" altLang="pt-BR" sz="5400" b="1"/>
              <a:t>Só Você ficou aqui pra me ajudar</a:t>
            </a:r>
          </a:p>
          <a:p>
            <a:r>
              <a:rPr lang="pt-BR" altLang="pt-BR" sz="5400" b="1"/>
              <a:t>Me perdoa, Pai</a:t>
            </a:r>
          </a:p>
          <a:p>
            <a:r>
              <a:rPr lang="pt-BR" altLang="pt-BR" sz="5400" b="1"/>
              <a:t>Quero recomeçar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aixaDeTexto 2">
            <a:extLst>
              <a:ext uri="{FF2B5EF4-FFF2-40B4-BE49-F238E27FC236}">
                <a16:creationId xmlns:a16="http://schemas.microsoft.com/office/drawing/2014/main" id="{F9D0A112-508D-4D27-BEB2-050951AFA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474663"/>
            <a:ext cx="1157605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 b="1"/>
              <a:t>Estou aqui pra Te falar</a:t>
            </a:r>
          </a:p>
          <a:p>
            <a:r>
              <a:rPr lang="pt-BR" altLang="pt-BR" sz="5400" b="1"/>
              <a:t>Eu sei, já prometi mudar</a:t>
            </a:r>
          </a:p>
          <a:p>
            <a:r>
              <a:rPr lang="pt-BR" altLang="pt-BR" sz="5400" b="1"/>
              <a:t>Mas caí, me perdi e me afastei de Ti</a:t>
            </a:r>
          </a:p>
          <a:p>
            <a:r>
              <a:rPr lang="pt-BR" altLang="pt-BR" sz="5400" b="1"/>
              <a:t>Meu coração vou Te entregar</a:t>
            </a:r>
          </a:p>
          <a:p>
            <a:r>
              <a:rPr lang="pt-BR" altLang="pt-BR" sz="5400" b="1"/>
              <a:t>Prometo não Te decepcionar</a:t>
            </a:r>
          </a:p>
          <a:p>
            <a:r>
              <a:rPr lang="pt-BR" altLang="pt-BR" sz="5400" b="1"/>
              <a:t>Renova minhas forças</a:t>
            </a:r>
          </a:p>
          <a:p>
            <a:r>
              <a:rPr lang="pt-BR" altLang="pt-BR" sz="5400" b="1"/>
              <a:t>Quero viver uma nova vida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aixaDeTexto 2">
            <a:extLst>
              <a:ext uri="{FF2B5EF4-FFF2-40B4-BE49-F238E27FC236}">
                <a16:creationId xmlns:a16="http://schemas.microsoft.com/office/drawing/2014/main" id="{299DC479-4659-457C-AF40-A3A78FF5A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150813"/>
            <a:ext cx="1122045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6000" b="1"/>
              <a:t>Escuridão</a:t>
            </a:r>
          </a:p>
          <a:p>
            <a:r>
              <a:rPr lang="pt-BR" altLang="pt-BR" sz="6000" b="1"/>
              <a:t>Eu vivi na escravidão</a:t>
            </a:r>
          </a:p>
          <a:p>
            <a:r>
              <a:rPr lang="pt-BR" altLang="pt-BR" sz="6000" b="1"/>
              <a:t>Troquei minha vida com Deus</a:t>
            </a:r>
          </a:p>
          <a:p>
            <a:r>
              <a:rPr lang="pt-BR" altLang="pt-BR" sz="6000" b="1"/>
              <a:t>E me entreguei pro pecado</a:t>
            </a:r>
          </a:p>
          <a:p>
            <a:r>
              <a:rPr lang="pt-BR" altLang="pt-BR" sz="6000" b="1"/>
              <a:t>No começo tudo dava certo</a:t>
            </a:r>
          </a:p>
          <a:p>
            <a:r>
              <a:rPr lang="pt-BR" altLang="pt-BR" sz="6000" b="1"/>
              <a:t>Mas logo desmoronou</a:t>
            </a:r>
          </a:p>
          <a:p>
            <a:r>
              <a:rPr lang="pt-BR" altLang="pt-BR" sz="6000" b="1"/>
              <a:t>E da morte cheguei perto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aixaDeTexto 2">
            <a:extLst>
              <a:ext uri="{FF2B5EF4-FFF2-40B4-BE49-F238E27FC236}">
                <a16:creationId xmlns:a16="http://schemas.microsoft.com/office/drawing/2014/main" id="{5ED7F9EC-BA03-42CC-848B-B3ADFB23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474663"/>
            <a:ext cx="114808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 b="1"/>
              <a:t>Aquilo que o mundo me ofereceu não era nada do que parecia ser</a:t>
            </a:r>
          </a:p>
          <a:p>
            <a:r>
              <a:rPr lang="pt-BR" altLang="pt-BR" sz="5400" b="1"/>
              <a:t>Olhando por fora</a:t>
            </a:r>
          </a:p>
          <a:p>
            <a:r>
              <a:rPr lang="pt-BR" altLang="pt-BR" sz="5400" b="1"/>
              <a:t>Perecia uma surpresa muito bonita</a:t>
            </a:r>
          </a:p>
          <a:p>
            <a:r>
              <a:rPr lang="pt-BR" altLang="pt-BR" sz="5400" b="1"/>
              <a:t>Mas o que tinha dentro era migalha</a:t>
            </a:r>
          </a:p>
          <a:p>
            <a:r>
              <a:rPr lang="pt-BR" altLang="pt-BR" sz="5400" b="1"/>
              <a:t>E o inimigo olhava pra minha cara</a:t>
            </a:r>
          </a:p>
          <a:p>
            <a:r>
              <a:rPr lang="pt-BR" altLang="pt-BR" sz="5400" b="1"/>
              <a:t>E ainda ria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2">
            <a:extLst>
              <a:ext uri="{FF2B5EF4-FFF2-40B4-BE49-F238E27FC236}">
                <a16:creationId xmlns:a16="http://schemas.microsoft.com/office/drawing/2014/main" id="{DF839AF7-0D11-4E40-A98A-5C13C8B24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04925"/>
            <a:ext cx="121920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 b="1"/>
              <a:t>Deixei minha fé</a:t>
            </a:r>
          </a:p>
          <a:p>
            <a:r>
              <a:rPr lang="pt-BR" altLang="pt-BR" sz="5400" b="1"/>
              <a:t>E naquele momento</a:t>
            </a:r>
          </a:p>
          <a:p>
            <a:r>
              <a:rPr lang="pt-BR" altLang="pt-BR" sz="5400" b="1"/>
              <a:t>Já não estava mais de pé</a:t>
            </a:r>
          </a:p>
          <a:p>
            <a:r>
              <a:rPr lang="pt-BR" altLang="pt-BR" sz="5400" b="1"/>
              <a:t>Todos esqueceram de mim</a:t>
            </a:r>
          </a:p>
          <a:p>
            <a:r>
              <a:rPr lang="pt-BR" altLang="pt-BR" sz="5400" b="1"/>
              <a:t>Pensei naquela hora que seria o meu fim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2">
            <a:extLst>
              <a:ext uri="{FF2B5EF4-FFF2-40B4-BE49-F238E27FC236}">
                <a16:creationId xmlns:a16="http://schemas.microsoft.com/office/drawing/2014/main" id="{D68FC0A8-FD86-46DF-8469-20320E655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842963"/>
            <a:ext cx="114966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6600" b="1"/>
              <a:t>Mas lembrei</a:t>
            </a:r>
          </a:p>
          <a:p>
            <a:r>
              <a:rPr lang="pt-BR" altLang="pt-BR" sz="6600" b="1"/>
              <a:t>Lembrei do Teu amor, Senhor</a:t>
            </a:r>
          </a:p>
          <a:p>
            <a:r>
              <a:rPr lang="pt-BR" altLang="pt-BR" sz="6600" b="1"/>
              <a:t>E de que nunca me deixou</a:t>
            </a:r>
          </a:p>
          <a:p>
            <a:r>
              <a:rPr lang="pt-BR" altLang="pt-BR" sz="6600" b="1"/>
              <a:t>Nunca me deixou</a:t>
            </a:r>
          </a:p>
          <a:p>
            <a:r>
              <a:rPr lang="pt-BR" altLang="pt-BR" sz="6600" b="1"/>
              <a:t>E por isso, hoje canto assim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aixaDeTexto 2">
            <a:extLst>
              <a:ext uri="{FF2B5EF4-FFF2-40B4-BE49-F238E27FC236}">
                <a16:creationId xmlns:a16="http://schemas.microsoft.com/office/drawing/2014/main" id="{856AB1F9-480D-424D-8D5C-9DF903497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0"/>
            <a:ext cx="113665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 b="1"/>
              <a:t>Estou aqui pra Te falar</a:t>
            </a:r>
          </a:p>
          <a:p>
            <a:r>
              <a:rPr lang="pt-BR" altLang="pt-BR" sz="5400" b="1"/>
              <a:t>Eu sei, já prometi mudar</a:t>
            </a:r>
          </a:p>
          <a:p>
            <a:r>
              <a:rPr lang="pt-BR" altLang="pt-BR" sz="5400" b="1"/>
              <a:t>Mas caí, me perdi</a:t>
            </a:r>
          </a:p>
          <a:p>
            <a:r>
              <a:rPr lang="pt-BR" altLang="pt-BR" sz="5400" b="1"/>
              <a:t>E me afastei de Ti</a:t>
            </a:r>
          </a:p>
          <a:p>
            <a:r>
              <a:rPr lang="pt-BR" altLang="pt-BR" sz="5400" b="1"/>
              <a:t>Meu coração vou Te entregar</a:t>
            </a:r>
          </a:p>
          <a:p>
            <a:r>
              <a:rPr lang="pt-BR" altLang="pt-BR" sz="5400" b="1"/>
              <a:t>Prometo não Te decepcionar</a:t>
            </a:r>
          </a:p>
          <a:p>
            <a:r>
              <a:rPr lang="pt-BR" altLang="pt-BR" sz="5400" b="1"/>
              <a:t>Renova minhas forças</a:t>
            </a:r>
          </a:p>
          <a:p>
            <a:r>
              <a:rPr lang="pt-BR" altLang="pt-BR" sz="5400" b="1"/>
              <a:t>Quero viver uma nova vida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123</TotalTime>
  <Words>273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Calisto MT</vt:lpstr>
      <vt:lpstr>Arial</vt:lpstr>
      <vt:lpstr>Trebuchet MS</vt:lpstr>
      <vt:lpstr>Wingdings 2</vt:lpstr>
      <vt:lpstr>Calibri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Carlinhos</dc:creator>
  <cp:lastModifiedBy>Carlinhos</cp:lastModifiedBy>
  <cp:revision>15</cp:revision>
  <dcterms:created xsi:type="dcterms:W3CDTF">2020-07-02T22:50:52Z</dcterms:created>
  <dcterms:modified xsi:type="dcterms:W3CDTF">2020-08-23T16:51:47Z</dcterms:modified>
</cp:coreProperties>
</file>