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65" r:id="rId7"/>
    <p:sldId id="269" r:id="rId8"/>
    <p:sldId id="264" r:id="rId9"/>
    <p:sldId id="270" r:id="rId10"/>
    <p:sldId id="262" r:id="rId11"/>
    <p:sldId id="271" r:id="rId12"/>
    <p:sldId id="266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0832" y="0"/>
            <a:ext cx="9602124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BARQUINHO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</a:rPr>
              <a:t>Gisele Cristina</a:t>
            </a:r>
            <a:endParaRPr lang="pt-BR" sz="31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343" y="-717040"/>
            <a:ext cx="12003314" cy="706119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 O MEDO ME CERCAR, OU SE O VENTO SOPRAR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343" y="-1659576"/>
            <a:ext cx="12003314" cy="706119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SEU NOME EU CLAMAREI, ELE ME GUARDARÁ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4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9" y="2254738"/>
            <a:ext cx="12032342" cy="43180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TEMO MAIS O MAR, POIS FIRME ESTÁ MINHA FÉ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470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789" y="1021861"/>
            <a:ext cx="11910422" cy="433597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NO MEU BARQUINHO ESTÁ, JESUS DE NAZARÉ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145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7114"/>
            <a:ext cx="12252961" cy="643596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VENTO BALANÇOU, 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MEU BARCO EM ALTO MAR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771" y="-1948744"/>
            <a:ext cx="11640457" cy="685799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MEDO ME CERCOU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 QUIS ME AFOGAR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623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503105"/>
            <a:ext cx="12032343" cy="585178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ENTÃO EU CLAMEI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AO FILHO DE DAVI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657" y="-379828"/>
            <a:ext cx="12032343" cy="585178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ELE ME ESCUTOU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POR ISSO ESTOU AQUI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86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503105"/>
            <a:ext cx="12032343" cy="585178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VENTO ELE ACALMOU O MEDO REPREENDEU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181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8" y="-576775"/>
            <a:ext cx="12032343" cy="585178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QUANDO ELE ORDENOU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MAR OBEDECEU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850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829" y="2099993"/>
            <a:ext cx="12032342" cy="43180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TEMO MAIS O MAR, POIS FIRME ESTÁ MINHA FÉ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4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229" y="1296181"/>
            <a:ext cx="11727542" cy="426563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NO MEU BARQUINHO ESTÁ, JESUS DE NAZARÉ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53229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50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Century Gothic</vt:lpstr>
      <vt:lpstr>Wingdings 3</vt:lpstr>
      <vt:lpstr>Cacho</vt:lpstr>
      <vt:lpstr>MEU BARQUINHO Gisele Cristina</vt:lpstr>
      <vt:lpstr>O VENTO BALANÇOU,  MEU BARCO EM ALTO MAR </vt:lpstr>
      <vt:lpstr> O MEDO ME CERCOU E QUIS ME AFOGAR</vt:lpstr>
      <vt:lpstr>MAS ENTÃO EU CLAMEI AO FILHO DE DAVI </vt:lpstr>
      <vt:lpstr> ELE ME ESCUTOU POR ISSO ESTOU AQUI</vt:lpstr>
      <vt:lpstr>O VENTO ELE ACALMOU O MEDO REPREENDEU </vt:lpstr>
      <vt:lpstr> QUANDO ELE ORDENOU O MAR OBEDECEU</vt:lpstr>
      <vt:lpstr>NÃO TEMO MAIS O MAR, POIS FIRME ESTÁ MINHA FÉ </vt:lpstr>
      <vt:lpstr> NO MEU BARQUINHO ESTÁ, JESUS DE NAZARÉ</vt:lpstr>
      <vt:lpstr>SE O MEDO ME CERCAR, OU SE O VENTO SOPRAR </vt:lpstr>
      <vt:lpstr> SEU NOME EU CLAMAREI, ELE ME GUARDARÁ</vt:lpstr>
      <vt:lpstr>NÃO TEMO MAIS O MAR, POIS FIRME ESTÁ MINHA FÉ </vt:lpstr>
      <vt:lpstr> NO MEU BARQUINHO ESTÁ, JESUS DE NAZARÉ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GARDÊNIA</cp:lastModifiedBy>
  <cp:revision>23</cp:revision>
  <dcterms:created xsi:type="dcterms:W3CDTF">2015-05-23T22:12:49Z</dcterms:created>
  <dcterms:modified xsi:type="dcterms:W3CDTF">2018-10-03T16:25:15Z</dcterms:modified>
</cp:coreProperties>
</file>