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3781A-1E74-DC12-C215-E8DDDA88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4430A-9482-26D3-826E-5240329B4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40120-0B53-9FC6-FDB2-E030FD75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73CD1C-3F38-986D-2674-B1AD3C8A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E5AE1-5C22-F748-B9A9-BF54CD1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83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9065C-4CCA-D915-71F4-D95F95C6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B62579-6FED-7917-0C65-FD3AF60B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3D2565-333D-7AF1-0345-1FB647A0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5DD393-BD26-7AB4-1216-6D38667D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D4262-1134-E728-BE5B-0CD3A2B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9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7ED73D-DE85-DB1A-6BC6-C3F374D1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934AA7-6F5F-F776-DF3D-504475BD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6982E-75A3-F0A1-F405-8E26A0CF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FD6F-645A-D4EF-7D3B-A3948FC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D089D-BAFE-C669-357C-7DE15BFD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4BC2-F0B2-CBDA-2351-3FF1BF6D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2D20B-7697-2FC9-D83D-9304D927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1C2EA-DE95-348E-270D-C0A114D3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5B46C-070E-8E6E-F931-AFB575D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CD8FD-4ABC-8D16-DE98-7F58B612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55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4867-FFC3-309D-8FCE-D220B4A4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86D9E-923D-B051-06FB-08AB03595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E7DC8-9187-F22D-D330-A581FBC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E44D7-D9D3-B8A6-7AD4-A1A55ECC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D688C-3BE1-458E-C7A7-BAA0EBFD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3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04011-C9DD-AF55-FD0E-CA70DCAE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A5F86-2CCC-DD1F-ABB1-B68101227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E2B738-1037-080B-1C27-29CF2D60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A0776E-A0C5-0B90-F1A4-A0560F4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87054-6147-33A3-D0E8-5FF90F5C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075994-A8A0-CB6B-6E9C-8E452EBF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5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E625B-13E6-645D-EAD2-04F92B6F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B96A9-84D0-F9AD-ED6F-54869BDF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3EBBA7-2D41-50DA-E9AD-A721673F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64DD7E-66F4-C104-7557-B7BD1FCBE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899FEA-BE59-3903-422B-AB212997F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5B9E66-B3FD-0277-8B4E-85A104A2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DA93EB-6595-0EE9-8571-8832AD91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846ECB-7136-0574-1AE3-4D546B4F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5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9D81-4E0D-FC7C-5227-8EE39EBD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EDAEC-8CD4-0625-35E2-182DDD44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EDB3F-4E12-F99A-1AD3-D82E8963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4B9F13-86D7-6A08-E6DD-9DF9C24E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E178CE-E42F-B63E-0546-513B9844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A9F9A2-3B87-562E-F74A-A90739BD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57B85D-27C3-56C3-1FC0-9A36A474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23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F8E99-30FE-36B0-84DF-1FE21E0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773B5-CB5A-8314-56C0-308F4A3E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A651D3-ECA1-7930-1238-554023587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7DD117-098D-C1F0-17F8-A5714F6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3DDBFF-6CF6-FFB3-9693-26A82506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D95041-C788-66D3-6AE4-06C2680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4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D6209-3655-C5F8-DD4C-63DFE5EE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22099A-5BD1-E749-5C98-59AFF70FB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C353A4-91C2-D4FC-66F6-6517012FF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3B761-FA6E-3FBB-7BA6-CEDCE99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6A3FC-08B3-BA34-7E5A-6BDBFFAC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44E6A7-533B-12D9-115D-151D10D4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87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F57AD9-856F-E9DB-AACD-88EBE7B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C42CE-5D2F-C82D-7840-F4D518572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1F28AD-8D84-30C6-8752-63E72E0BC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C82F-E926-49C4-9FE2-CFA251C0D642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C6D778-255C-5B21-2F86-BE57DDD05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8EEDE8-C250-55CD-1856-FBF45BC2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2BBDC-690E-40CC-ACD1-AC4144966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41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07078-8846-0907-4728-5A886F808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656198"/>
            <a:ext cx="7790329" cy="2387600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MEU BEM MAIOR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8CE512-0ED6-7A69-B0FA-9A5EE683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7" y="3144838"/>
            <a:ext cx="5109882" cy="1655762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FERNANDA BRUM</a:t>
            </a:r>
          </a:p>
        </p:txBody>
      </p:sp>
    </p:spTree>
    <p:extLst>
      <p:ext uri="{BB962C8B-B14F-4D97-AF65-F5344CB8AC3E}">
        <p14:creationId xmlns:p14="http://schemas.microsoft.com/office/powerpoint/2010/main" val="283030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95" y="1413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FECHAR MEUS OLHOS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TE ENCONTRAR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ABRIR MEUS LÁBIOS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ADORAR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3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" y="1072589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JORRAR EM MIM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TEU AMOR SEM FIM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TEU PERFUME A ME TOCAR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FAZ SONHAR E VIAJAR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" y="1072589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CLAREZA DO TEU OLHAR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PROSSEGUIR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DESCANSAR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SOMBRA DA TUA MÃO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1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58" y="1933201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NO PULSAR DO CORAÇÃO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TE OUVIR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MEU BEM MAIOR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495" y="1413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FECHAR MEUS OLHOS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TE ENCONTRAR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ABRIR MEUS LÁBIOS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TE ADORAR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9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" y="1072589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AO JORRAR EM MIM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TEU AMOR SEM FIM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O TEU PERFUME A ME TOCAR</a:t>
            </a:r>
          </a:p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 FAZ SONHAR E VIAJAR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7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76" y="1072589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CLAREZA DO TEU OLHAR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PROSSEGUIR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DESCANSAR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NA SOMBRA DA TUA MÃO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2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5DA32-41C7-F0EA-38FF-F7C3A7E3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58" y="1933201"/>
            <a:ext cx="114434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NO PULSAR DO CORAÇÃO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POSSO TE OUVIR</a:t>
            </a:r>
            <a:br>
              <a:rPr lang="pt-BR" sz="6000" dirty="0">
                <a:latin typeface="Arial Black" panose="020B0A04020102020204" pitchFamily="34" charset="0"/>
              </a:rPr>
            </a:br>
            <a:r>
              <a:rPr lang="pt-BR" sz="60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MEU BEM MAIOR</a:t>
            </a:r>
            <a:endParaRPr lang="pt-BR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96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MEU BEM MAIOR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BEM MAIOR</dc:title>
  <dc:creator>Wanderson Almeida</dc:creator>
  <cp:lastModifiedBy>Wanderson Almeida</cp:lastModifiedBy>
  <cp:revision>1</cp:revision>
  <dcterms:created xsi:type="dcterms:W3CDTF">2023-05-21T17:55:28Z</dcterms:created>
  <dcterms:modified xsi:type="dcterms:W3CDTF">2023-05-21T17:58:59Z</dcterms:modified>
</cp:coreProperties>
</file>