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988245" y="0"/>
            <a:ext cx="15276196" cy="1470025"/>
          </a:xfrm>
        </p:spPr>
        <p:txBody>
          <a:bodyPr>
            <a:noAutofit/>
          </a:bodyPr>
          <a:lstStyle/>
          <a:p>
            <a:r>
              <a:rPr lang="pt-BR" sz="5400" b="1" dirty="0">
                <a:latin typeface="Arial Black" panose="020B0A04020102090204" pitchFamily="34" charset="0"/>
                <a:cs typeface="Aharoni" pitchFamily="2" charset="-79"/>
              </a:rPr>
              <a:t>                                  MEU MAIOR AMOR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52715" y="1268760"/>
            <a:ext cx="8821103" cy="175260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 NÍVEA SOARES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70073" y="920621"/>
            <a:ext cx="120614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ME ATRAIU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ME ALCANÇOU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ME CONSTRANGEU E ME SALVOU</a:t>
            </a: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7389" y="920621"/>
            <a:ext cx="121067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ME LIBERTOU E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ME CUROU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ME TROUXE VIDA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ME ABENÇOOU</a:t>
            </a:r>
          </a:p>
        </p:txBody>
      </p:sp>
    </p:spTree>
    <p:extLst>
      <p:ext uri="{BB962C8B-B14F-4D97-AF65-F5344CB8AC3E}">
        <p14:creationId xmlns:p14="http://schemas.microsoft.com/office/powerpoint/2010/main" val="51732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199173" y="920621"/>
            <a:ext cx="129999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 TEU AMOR PARA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SEMPRE VIVEREI,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 TEU AMOR PARA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SEMPRE CANTAREI</a:t>
            </a:r>
          </a:p>
        </p:txBody>
      </p:sp>
    </p:spTree>
    <p:extLst>
      <p:ext uri="{BB962C8B-B14F-4D97-AF65-F5344CB8AC3E}">
        <p14:creationId xmlns:p14="http://schemas.microsoft.com/office/powerpoint/2010/main" val="135947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7389" y="920621"/>
            <a:ext cx="121067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EM TUA ALEGRIA FORTE SEREI, JESUS, ÉS O MEU MAIOR AMOR</a:t>
            </a:r>
          </a:p>
        </p:txBody>
      </p:sp>
    </p:spTree>
    <p:extLst>
      <p:ext uri="{BB962C8B-B14F-4D97-AF65-F5344CB8AC3E}">
        <p14:creationId xmlns:p14="http://schemas.microsoft.com/office/powerpoint/2010/main" val="366495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8917" y="2151727"/>
            <a:ext cx="125037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AO QUE SE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ASSENTA NO TRONO</a:t>
            </a:r>
          </a:p>
        </p:txBody>
      </p:sp>
    </p:spTree>
    <p:extLst>
      <p:ext uri="{BB962C8B-B14F-4D97-AF65-F5344CB8AC3E}">
        <p14:creationId xmlns:p14="http://schemas.microsoft.com/office/powerpoint/2010/main" val="302360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920621"/>
            <a:ext cx="121653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AO CORDEIRO SEJA A HONRA, A GLÓRIA E PODER PRA SEMPRE.</a:t>
            </a:r>
          </a:p>
        </p:txBody>
      </p:sp>
    </p:spTree>
    <p:extLst>
      <p:ext uri="{BB962C8B-B14F-4D97-AF65-F5344CB8AC3E}">
        <p14:creationId xmlns:p14="http://schemas.microsoft.com/office/powerpoint/2010/main" val="4058207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71</Words>
  <Application>Microsoft Office PowerPoint</Application>
  <PresentationFormat>Personalizar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Aharoni</vt:lpstr>
      <vt:lpstr>Arial</vt:lpstr>
      <vt:lpstr>Arial Black</vt:lpstr>
      <vt:lpstr>Calibri</vt:lpstr>
      <vt:lpstr>Tema do Office</vt:lpstr>
      <vt:lpstr>                                  MEU MAIOR AMOR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GARDÊNIA</cp:lastModifiedBy>
  <cp:revision>27</cp:revision>
  <dcterms:created xsi:type="dcterms:W3CDTF">2016-06-02T18:55:02Z</dcterms:created>
  <dcterms:modified xsi:type="dcterms:W3CDTF">2018-10-04T15:46:40Z</dcterms:modified>
</cp:coreProperties>
</file>