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572595" y="404664"/>
            <a:ext cx="7704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MEU PRIMEIRO AMOR</a:t>
            </a:r>
            <a:endParaRPr lang="pt-BR" sz="6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3200" b="1" dirty="0">
                <a:latin typeface="Arial Black" panose="020B0A04020102090204" pitchFamily="34" charset="0"/>
                <a:cs typeface="Aharoni" pitchFamily="2" charset="-79"/>
              </a:rPr>
              <a:t>PRISCILLA ALCANTARA 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66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É VOCÊ O PRIMEIRO QUE VEJO AO AMANHECER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É VOCÊ QUE ME INSPIRA, ME ALEGRA E ME FAZ VIVER </a:t>
            </a: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TANTO FAZ A HORA E O LUGAR COM VOCÊ EU SÓ QUERO ESTAR </a:t>
            </a:r>
          </a:p>
        </p:txBody>
      </p:sp>
    </p:spTree>
    <p:extLst>
      <p:ext uri="{BB962C8B-B14F-4D97-AF65-F5344CB8AC3E}">
        <p14:creationId xmlns:p14="http://schemas.microsoft.com/office/powerpoint/2010/main" val="33747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0053" y="674400"/>
            <a:ext cx="124214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SOU O TEU LAR, VOCÊ É ONDE PRA SEMPRE IREI MORAR </a:t>
            </a:r>
          </a:p>
        </p:txBody>
      </p:sp>
    </p:spTree>
    <p:extLst>
      <p:ext uri="{BB962C8B-B14F-4D97-AF65-F5344CB8AC3E}">
        <p14:creationId xmlns:p14="http://schemas.microsoft.com/office/powerpoint/2010/main" val="27372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6057" y="920621"/>
            <a:ext cx="12349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MEU PRIMEIRO AMOR ME FAZ FALTA UM DIA SEQUER SEM TE OUVIR </a:t>
            </a:r>
          </a:p>
        </p:txBody>
      </p:sp>
    </p:spTree>
    <p:extLst>
      <p:ext uri="{BB962C8B-B14F-4D97-AF65-F5344CB8AC3E}">
        <p14:creationId xmlns:p14="http://schemas.microsoft.com/office/powerpoint/2010/main" val="8675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0107" y="305068"/>
            <a:ext cx="122413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PRECISO DE JOELHOS TE SENTIR, OUVIR TEU NOME JÁ ME FAZ TÃO BEM </a:t>
            </a:r>
          </a:p>
        </p:txBody>
      </p:sp>
    </p:spTree>
    <p:extLst>
      <p:ext uri="{BB962C8B-B14F-4D97-AF65-F5344CB8AC3E}">
        <p14:creationId xmlns:p14="http://schemas.microsoft.com/office/powerpoint/2010/main" val="425817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03" y="674400"/>
            <a:ext cx="123133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MEU PRIMEIRO AMOR EU TE AMO E PRA SEMPRE MAIS E MAIS </a:t>
            </a:r>
          </a:p>
        </p:txBody>
      </p:sp>
    </p:spTree>
    <p:extLst>
      <p:ext uri="{BB962C8B-B14F-4D97-AF65-F5344CB8AC3E}">
        <p14:creationId xmlns:p14="http://schemas.microsoft.com/office/powerpoint/2010/main" val="176724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79933" y="305068"/>
            <a:ext cx="123133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TUA GRAÇA ME ABRIGA E ME DÁ PAZ, COM VOCÊ ONTEM, HOJE, SEMPRE. AMÉM </a:t>
            </a:r>
          </a:p>
        </p:txBody>
      </p:sp>
    </p:spTree>
    <p:extLst>
      <p:ext uri="{BB962C8B-B14F-4D97-AF65-F5344CB8AC3E}">
        <p14:creationId xmlns:p14="http://schemas.microsoft.com/office/powerpoint/2010/main" val="392886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108</Words>
  <Application>Microsoft Office PowerPoint</Application>
  <PresentationFormat>Personalizar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26</cp:revision>
  <dcterms:created xsi:type="dcterms:W3CDTF">2016-06-03T20:54:36Z</dcterms:created>
  <dcterms:modified xsi:type="dcterms:W3CDTF">2018-10-03T18:45:11Z</dcterms:modified>
</cp:coreProperties>
</file>