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6" r:id="rId9"/>
    <p:sldId id="262" r:id="rId10"/>
    <p:sldId id="264" r:id="rId11"/>
    <p:sldId id="267" r:id="rId12"/>
  </p:sldIdLst>
  <p:sldSz cx="12601575" cy="7126288"/>
  <p:notesSz cx="6858000" cy="9144000"/>
  <p:defaultTextStyle>
    <a:defPPr>
      <a:defRPr lang="pt-BR"/>
    </a:defPPr>
    <a:lvl1pPr marL="0" algn="l" defTabSz="112727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63636" algn="l" defTabSz="112727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27272" algn="l" defTabSz="112727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90908" algn="l" defTabSz="112727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54545" algn="l" defTabSz="112727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818181" algn="l" defTabSz="112727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81817" algn="l" defTabSz="112727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945453" algn="l" defTabSz="112727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509089" algn="l" defTabSz="112727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5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RDÊNIA" initials="G" lastIdx="1" clrIdx="0">
    <p:extLst>
      <p:ext uri="{19B8F6BF-5375-455C-9EA6-DF929625EA0E}">
        <p15:presenceInfo xmlns:p15="http://schemas.microsoft.com/office/powerpoint/2012/main" userId="GARDÊN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750" y="72"/>
      </p:cViewPr>
      <p:guideLst>
        <p:guide orient="horz" pos="2245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11T11:26:31.007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11T11:26:31.007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11T11:26:31.007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11T11:26:31.007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213770"/>
            <a:ext cx="10711339" cy="152753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4038230"/>
            <a:ext cx="8821103" cy="18211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3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7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90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4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8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818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45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9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438F-D2B9-4286-A113-059AA728D90B}" type="datetimeFigureOut">
              <a:rPr lang="pt-BR" smtClean="0"/>
              <a:t>11/03/2019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440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438F-D2B9-4286-A113-059AA728D90B}" type="datetimeFigureOut">
              <a:rPr lang="pt-BR" smtClean="0"/>
              <a:t>11/03/2019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424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36142" y="285384"/>
            <a:ext cx="2835354" cy="608043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30079" y="285384"/>
            <a:ext cx="8296037" cy="6080439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438F-D2B9-4286-A113-059AA728D90B}" type="datetimeFigureOut">
              <a:rPr lang="pt-BR" smtClean="0"/>
              <a:t>11/03/2019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68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438F-D2B9-4286-A113-059AA728D90B}" type="datetimeFigureOut">
              <a:rPr lang="pt-BR" smtClean="0"/>
              <a:t>11/03/2019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24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579301"/>
            <a:ext cx="10711339" cy="1415360"/>
          </a:xfrm>
        </p:spPr>
        <p:txBody>
          <a:bodyPr anchor="t"/>
          <a:lstStyle>
            <a:lvl1pPr algn="l">
              <a:defRPr sz="49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3020425"/>
            <a:ext cx="10711339" cy="1558875"/>
          </a:xfrm>
        </p:spPr>
        <p:txBody>
          <a:bodyPr anchor="b"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563636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2727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69090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5454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81818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8181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94545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50908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438F-D2B9-4286-A113-059AA728D90B}" type="datetimeFigureOut">
              <a:rPr lang="pt-BR" smtClean="0"/>
              <a:t>11/03/2019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014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30079" y="1662802"/>
            <a:ext cx="5565696" cy="4703021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05800" y="1662802"/>
            <a:ext cx="5565696" cy="4703021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438F-D2B9-4286-A113-059AA728D90B}" type="datetimeFigureOut">
              <a:rPr lang="pt-BR" smtClean="0"/>
              <a:t>11/03/2019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990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95168"/>
            <a:ext cx="5567884" cy="664791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63636" indent="0">
              <a:buNone/>
              <a:defRPr sz="2500" b="1"/>
            </a:lvl2pPr>
            <a:lvl3pPr marL="1127272" indent="0">
              <a:buNone/>
              <a:defRPr sz="2200" b="1"/>
            </a:lvl3pPr>
            <a:lvl4pPr marL="1690908" indent="0">
              <a:buNone/>
              <a:defRPr sz="2000" b="1"/>
            </a:lvl4pPr>
            <a:lvl5pPr marL="2254545" indent="0">
              <a:buNone/>
              <a:defRPr sz="2000" b="1"/>
            </a:lvl5pPr>
            <a:lvl6pPr marL="2818181" indent="0">
              <a:buNone/>
              <a:defRPr sz="2000" b="1"/>
            </a:lvl6pPr>
            <a:lvl7pPr marL="3381817" indent="0">
              <a:buNone/>
              <a:defRPr sz="2000" b="1"/>
            </a:lvl7pPr>
            <a:lvl8pPr marL="3945453" indent="0">
              <a:buNone/>
              <a:defRPr sz="2000" b="1"/>
            </a:lvl8pPr>
            <a:lvl9pPr marL="4509089" indent="0">
              <a:buNone/>
              <a:defRPr sz="20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259957"/>
            <a:ext cx="5567884" cy="4105864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9" y="1595168"/>
            <a:ext cx="5570071" cy="664791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63636" indent="0">
              <a:buNone/>
              <a:defRPr sz="2500" b="1"/>
            </a:lvl2pPr>
            <a:lvl3pPr marL="1127272" indent="0">
              <a:buNone/>
              <a:defRPr sz="2200" b="1"/>
            </a:lvl3pPr>
            <a:lvl4pPr marL="1690908" indent="0">
              <a:buNone/>
              <a:defRPr sz="2000" b="1"/>
            </a:lvl4pPr>
            <a:lvl5pPr marL="2254545" indent="0">
              <a:buNone/>
              <a:defRPr sz="2000" b="1"/>
            </a:lvl5pPr>
            <a:lvl6pPr marL="2818181" indent="0">
              <a:buNone/>
              <a:defRPr sz="2000" b="1"/>
            </a:lvl6pPr>
            <a:lvl7pPr marL="3381817" indent="0">
              <a:buNone/>
              <a:defRPr sz="2000" b="1"/>
            </a:lvl7pPr>
            <a:lvl8pPr marL="3945453" indent="0">
              <a:buNone/>
              <a:defRPr sz="2000" b="1"/>
            </a:lvl8pPr>
            <a:lvl9pPr marL="4509089" indent="0">
              <a:buNone/>
              <a:defRPr sz="20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9" y="2259957"/>
            <a:ext cx="5570071" cy="4105864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438F-D2B9-4286-A113-059AA728D90B}" type="datetimeFigureOut">
              <a:rPr lang="pt-BR" smtClean="0"/>
              <a:t>11/03/2019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9921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438F-D2B9-4286-A113-059AA728D90B}" type="datetimeFigureOut">
              <a:rPr lang="pt-BR" smtClean="0"/>
              <a:t>11/03/2019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11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438F-D2B9-4286-A113-059AA728D90B}" type="datetimeFigureOut">
              <a:rPr lang="pt-BR" smtClean="0"/>
              <a:t>11/03/2019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670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2" y="283731"/>
            <a:ext cx="4145831" cy="1207511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83735"/>
            <a:ext cx="7044630" cy="6082089"/>
          </a:xfrm>
        </p:spPr>
        <p:txBody>
          <a:bodyPr/>
          <a:lstStyle>
            <a:lvl1pPr>
              <a:defRPr sz="39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2" y="1491245"/>
            <a:ext cx="4145831" cy="4874579"/>
          </a:xfrm>
        </p:spPr>
        <p:txBody>
          <a:bodyPr/>
          <a:lstStyle>
            <a:lvl1pPr marL="0" indent="0">
              <a:buNone/>
              <a:defRPr sz="1700"/>
            </a:lvl1pPr>
            <a:lvl2pPr marL="563636" indent="0">
              <a:buNone/>
              <a:defRPr sz="1500"/>
            </a:lvl2pPr>
            <a:lvl3pPr marL="1127272" indent="0">
              <a:buNone/>
              <a:defRPr sz="1200"/>
            </a:lvl3pPr>
            <a:lvl4pPr marL="1690908" indent="0">
              <a:buNone/>
              <a:defRPr sz="1100"/>
            </a:lvl4pPr>
            <a:lvl5pPr marL="2254545" indent="0">
              <a:buNone/>
              <a:defRPr sz="1100"/>
            </a:lvl5pPr>
            <a:lvl6pPr marL="2818181" indent="0">
              <a:buNone/>
              <a:defRPr sz="1100"/>
            </a:lvl6pPr>
            <a:lvl7pPr marL="3381817" indent="0">
              <a:buNone/>
              <a:defRPr sz="1100"/>
            </a:lvl7pPr>
            <a:lvl8pPr marL="3945453" indent="0">
              <a:buNone/>
              <a:defRPr sz="1100"/>
            </a:lvl8pPr>
            <a:lvl9pPr marL="4509089" indent="0">
              <a:buNone/>
              <a:defRPr sz="11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438F-D2B9-4286-A113-059AA728D90B}" type="datetimeFigureOut">
              <a:rPr lang="pt-BR" smtClean="0"/>
              <a:t>11/03/2019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686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988402"/>
            <a:ext cx="7560945" cy="588910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36747"/>
            <a:ext cx="7560945" cy="4275773"/>
          </a:xfrm>
        </p:spPr>
        <p:txBody>
          <a:bodyPr/>
          <a:lstStyle>
            <a:lvl1pPr marL="0" indent="0">
              <a:buNone/>
              <a:defRPr sz="3900"/>
            </a:lvl1pPr>
            <a:lvl2pPr marL="563636" indent="0">
              <a:buNone/>
              <a:defRPr sz="3500"/>
            </a:lvl2pPr>
            <a:lvl3pPr marL="1127272" indent="0">
              <a:buNone/>
              <a:defRPr sz="3000"/>
            </a:lvl3pPr>
            <a:lvl4pPr marL="1690908" indent="0">
              <a:buNone/>
              <a:defRPr sz="2500"/>
            </a:lvl4pPr>
            <a:lvl5pPr marL="2254545" indent="0">
              <a:buNone/>
              <a:defRPr sz="2500"/>
            </a:lvl5pPr>
            <a:lvl6pPr marL="2818181" indent="0">
              <a:buNone/>
              <a:defRPr sz="2500"/>
            </a:lvl6pPr>
            <a:lvl7pPr marL="3381817" indent="0">
              <a:buNone/>
              <a:defRPr sz="2500"/>
            </a:lvl7pPr>
            <a:lvl8pPr marL="3945453" indent="0">
              <a:buNone/>
              <a:defRPr sz="2500"/>
            </a:lvl8pPr>
            <a:lvl9pPr marL="4509089" indent="0">
              <a:buNone/>
              <a:defRPr sz="2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577311"/>
            <a:ext cx="7560945" cy="836350"/>
          </a:xfrm>
        </p:spPr>
        <p:txBody>
          <a:bodyPr/>
          <a:lstStyle>
            <a:lvl1pPr marL="0" indent="0">
              <a:buNone/>
              <a:defRPr sz="1700"/>
            </a:lvl1pPr>
            <a:lvl2pPr marL="563636" indent="0">
              <a:buNone/>
              <a:defRPr sz="1500"/>
            </a:lvl2pPr>
            <a:lvl3pPr marL="1127272" indent="0">
              <a:buNone/>
              <a:defRPr sz="1200"/>
            </a:lvl3pPr>
            <a:lvl4pPr marL="1690908" indent="0">
              <a:buNone/>
              <a:defRPr sz="1100"/>
            </a:lvl4pPr>
            <a:lvl5pPr marL="2254545" indent="0">
              <a:buNone/>
              <a:defRPr sz="1100"/>
            </a:lvl5pPr>
            <a:lvl6pPr marL="2818181" indent="0">
              <a:buNone/>
              <a:defRPr sz="1100"/>
            </a:lvl6pPr>
            <a:lvl7pPr marL="3381817" indent="0">
              <a:buNone/>
              <a:defRPr sz="1100"/>
            </a:lvl7pPr>
            <a:lvl8pPr marL="3945453" indent="0">
              <a:buNone/>
              <a:defRPr sz="1100"/>
            </a:lvl8pPr>
            <a:lvl9pPr marL="4509089" indent="0">
              <a:buNone/>
              <a:defRPr sz="11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438F-D2B9-4286-A113-059AA728D90B}" type="datetimeFigureOut">
              <a:rPr lang="pt-BR" smtClean="0"/>
              <a:t>11/03/2019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300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85383"/>
            <a:ext cx="11341418" cy="1187715"/>
          </a:xfrm>
          <a:prstGeom prst="rect">
            <a:avLst/>
          </a:prstGeom>
        </p:spPr>
        <p:txBody>
          <a:bodyPr vert="horz" lIns="112727" tIns="56364" rIns="112727" bIns="56364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62802"/>
            <a:ext cx="11341418" cy="4703021"/>
          </a:xfrm>
          <a:prstGeom prst="rect">
            <a:avLst/>
          </a:prstGeom>
        </p:spPr>
        <p:txBody>
          <a:bodyPr vert="horz" lIns="112727" tIns="56364" rIns="112727" bIns="56364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605015"/>
            <a:ext cx="2940368" cy="379409"/>
          </a:xfrm>
          <a:prstGeom prst="rect">
            <a:avLst/>
          </a:prstGeom>
        </p:spPr>
        <p:txBody>
          <a:bodyPr vert="horz" lIns="112727" tIns="56364" rIns="112727" bIns="56364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0438F-D2B9-4286-A113-059AA728D90B}" type="datetimeFigureOut">
              <a:rPr lang="pt-BR" smtClean="0"/>
              <a:t>11/03/2019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605015"/>
            <a:ext cx="3990499" cy="379409"/>
          </a:xfrm>
          <a:prstGeom prst="rect">
            <a:avLst/>
          </a:prstGeom>
        </p:spPr>
        <p:txBody>
          <a:bodyPr vert="horz" lIns="112727" tIns="56364" rIns="112727" bIns="56364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605015"/>
            <a:ext cx="2940368" cy="379409"/>
          </a:xfrm>
          <a:prstGeom prst="rect">
            <a:avLst/>
          </a:prstGeom>
        </p:spPr>
        <p:txBody>
          <a:bodyPr vert="horz" lIns="112727" tIns="56364" rIns="112727" bIns="56364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27272" rtl="0" eaLnBrk="1" latinLnBrk="0" hangingPunct="1"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2727" indent="-422727" algn="l" defTabSz="1127272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15909" indent="-352273" algn="l" defTabSz="1127272" rtl="0" eaLnBrk="1" latinLnBrk="0" hangingPunct="1">
        <a:spcBef>
          <a:spcPct val="20000"/>
        </a:spcBef>
        <a:buFont typeface="Arial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09090" indent="-281818" algn="l" defTabSz="1127272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1972727" indent="-281818" algn="l" defTabSz="1127272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36363" indent="-281818" algn="l" defTabSz="1127272" rtl="0" eaLnBrk="1" latinLnBrk="0" hangingPunct="1">
        <a:spcBef>
          <a:spcPct val="20000"/>
        </a:spcBef>
        <a:buFont typeface="Arial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099999" indent="-281818" algn="l" defTabSz="1127272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663635" indent="-281818" algn="l" defTabSz="1127272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227271" indent="-281818" algn="l" defTabSz="1127272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790907" indent="-281818" algn="l" defTabSz="1127272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63636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27272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90908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54545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18181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81817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945453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509089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A40112C-292F-404A-956F-000215A96FCD}"/>
              </a:ext>
            </a:extLst>
          </p:cNvPr>
          <p:cNvSpPr txBox="1"/>
          <p:nvPr/>
        </p:nvSpPr>
        <p:spPr>
          <a:xfrm>
            <a:off x="900187" y="322784"/>
            <a:ext cx="113052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400" b="1" dirty="0">
                <a:latin typeface="Arial Black" panose="020B0A04020102090204" pitchFamily="34" charset="0"/>
              </a:rPr>
              <a:t>(HINO 569) MORRI NA CRUZ POR TI</a:t>
            </a:r>
          </a:p>
          <a:p>
            <a:pPr algn="r"/>
            <a:r>
              <a:rPr lang="pt-BR" sz="4400" b="1" dirty="0">
                <a:latin typeface="Arial Black" panose="020B0A04020102090204" pitchFamily="34" charset="0"/>
              </a:rPr>
              <a:t>JADIEL BARBOSA</a:t>
            </a:r>
          </a:p>
        </p:txBody>
      </p:sp>
    </p:spTree>
    <p:extLst>
      <p:ext uri="{BB962C8B-B14F-4D97-AF65-F5344CB8AC3E}">
        <p14:creationId xmlns:p14="http://schemas.microsoft.com/office/powerpoint/2010/main" val="1969018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C91A4E1-6FF3-4D86-9948-8AAA661F7BC8}"/>
              </a:ext>
            </a:extLst>
          </p:cNvPr>
          <p:cNvSpPr/>
          <p:nvPr/>
        </p:nvSpPr>
        <p:spPr>
          <a:xfrm>
            <a:off x="252115" y="1054765"/>
            <a:ext cx="1209734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 É CERTO MEU PERDÃO,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É GRANDE O MEU AMOR</a:t>
            </a:r>
          </a:p>
        </p:txBody>
      </p:sp>
    </p:spTree>
    <p:extLst>
      <p:ext uri="{BB962C8B-B14F-4D97-AF65-F5344CB8AC3E}">
        <p14:creationId xmlns:p14="http://schemas.microsoft.com/office/powerpoint/2010/main" val="1537526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098B676-7AE6-4987-A442-CF9E3EA6BE11}"/>
              </a:ext>
            </a:extLst>
          </p:cNvPr>
          <p:cNvSpPr/>
          <p:nvPr/>
        </p:nvSpPr>
        <p:spPr>
          <a:xfrm>
            <a:off x="72095" y="890826"/>
            <a:ext cx="12457384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MORRI! MORRI NA CRUZ POR TI: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QUE FAZES TU POR MIM?</a:t>
            </a:r>
          </a:p>
          <a:p>
            <a:pPr algn="ctr"/>
            <a:endParaRPr lang="pt-BR" sz="8000" b="1" dirty="0"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19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E8F5B03-9164-426F-920D-109FD7A33019}"/>
              </a:ext>
            </a:extLst>
          </p:cNvPr>
          <p:cNvSpPr/>
          <p:nvPr/>
        </p:nvSpPr>
        <p:spPr>
          <a:xfrm>
            <a:off x="360127" y="1054765"/>
            <a:ext cx="1188131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MORRI NA CRUZ POR TI: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MORRI PRA TE LIVRAR!</a:t>
            </a:r>
          </a:p>
        </p:txBody>
      </p:sp>
    </p:spTree>
    <p:extLst>
      <p:ext uri="{BB962C8B-B14F-4D97-AF65-F5344CB8AC3E}">
        <p14:creationId xmlns:p14="http://schemas.microsoft.com/office/powerpoint/2010/main" val="3832542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CF521F7-5E3A-4E7F-993A-8D45CA17868B}"/>
              </a:ext>
            </a:extLst>
          </p:cNvPr>
          <p:cNvSpPr/>
          <p:nvPr/>
        </p:nvSpPr>
        <p:spPr>
          <a:xfrm>
            <a:off x="468139" y="1054765"/>
            <a:ext cx="1166529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MEU SANGUE, ALI, VERTI,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E POSSO TE SALVAR.</a:t>
            </a:r>
          </a:p>
        </p:txBody>
      </p:sp>
    </p:spTree>
    <p:extLst>
      <p:ext uri="{BB962C8B-B14F-4D97-AF65-F5344CB8AC3E}">
        <p14:creationId xmlns:p14="http://schemas.microsoft.com/office/powerpoint/2010/main" val="1657833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098B676-7AE6-4987-A442-CF9E3EA6BE11}"/>
              </a:ext>
            </a:extLst>
          </p:cNvPr>
          <p:cNvSpPr/>
          <p:nvPr/>
        </p:nvSpPr>
        <p:spPr>
          <a:xfrm>
            <a:off x="72095" y="890826"/>
            <a:ext cx="12457384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MORRI! MORRI NA CRUZ POR TI: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QUE FAZES TU POR MIM?</a:t>
            </a:r>
          </a:p>
          <a:p>
            <a:pPr algn="ctr"/>
            <a:endParaRPr lang="pt-BR" sz="8000" b="1" dirty="0"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505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2EE93EE-1931-4919-A896-8F198965B797}"/>
              </a:ext>
            </a:extLst>
          </p:cNvPr>
          <p:cNvSpPr/>
          <p:nvPr/>
        </p:nvSpPr>
        <p:spPr>
          <a:xfrm>
            <a:off x="432135" y="250776"/>
            <a:ext cx="11737303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VIVI ASSIM POR TI,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EM DOR, EM DISSABOR, E TUDO FIZ AQUI PRA SER TEU SALVADOR.</a:t>
            </a:r>
          </a:p>
        </p:txBody>
      </p:sp>
    </p:spTree>
    <p:extLst>
      <p:ext uri="{BB962C8B-B14F-4D97-AF65-F5344CB8AC3E}">
        <p14:creationId xmlns:p14="http://schemas.microsoft.com/office/powerpoint/2010/main" val="688147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098B676-7AE6-4987-A442-CF9E3EA6BE11}"/>
              </a:ext>
            </a:extLst>
          </p:cNvPr>
          <p:cNvSpPr/>
          <p:nvPr/>
        </p:nvSpPr>
        <p:spPr>
          <a:xfrm>
            <a:off x="72095" y="890826"/>
            <a:ext cx="12457384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MORRI! MORRI NA CRUZ POR TI: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QUE FAZES TU POR MIM?</a:t>
            </a:r>
          </a:p>
          <a:p>
            <a:pPr algn="ctr"/>
            <a:endParaRPr lang="pt-BR" sz="8000" b="1" dirty="0"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396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56358EDF-AE0F-4CEB-BEB4-4BE74B106B3E}"/>
              </a:ext>
            </a:extLst>
          </p:cNvPr>
          <p:cNvSpPr/>
          <p:nvPr/>
        </p:nvSpPr>
        <p:spPr>
          <a:xfrm>
            <a:off x="252115" y="439212"/>
            <a:ext cx="12097343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SOFRI NA CRUZ POR TI, A FIM DE TE SALVAR. A VIDA CONSEGUI, QUE TU IRÁS GOZAR.</a:t>
            </a:r>
          </a:p>
        </p:txBody>
      </p:sp>
    </p:spTree>
    <p:extLst>
      <p:ext uri="{BB962C8B-B14F-4D97-AF65-F5344CB8AC3E}">
        <p14:creationId xmlns:p14="http://schemas.microsoft.com/office/powerpoint/2010/main" val="2183161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098B676-7AE6-4987-A442-CF9E3EA6BE11}"/>
              </a:ext>
            </a:extLst>
          </p:cNvPr>
          <p:cNvSpPr/>
          <p:nvPr/>
        </p:nvSpPr>
        <p:spPr>
          <a:xfrm>
            <a:off x="72095" y="890826"/>
            <a:ext cx="12457384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MORRI! MORRI NA CRUZ POR TI: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QUE FAZES TU POR MIM?</a:t>
            </a:r>
          </a:p>
          <a:p>
            <a:pPr algn="ctr"/>
            <a:endParaRPr lang="pt-BR" sz="8000" b="1" dirty="0"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660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C91A4E1-6FF3-4D86-9948-8AAA661F7BC8}"/>
              </a:ext>
            </a:extLst>
          </p:cNvPr>
          <p:cNvSpPr/>
          <p:nvPr/>
        </p:nvSpPr>
        <p:spPr>
          <a:xfrm>
            <a:off x="252115" y="1054765"/>
            <a:ext cx="1209734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EU TROUXE A SALVAÇÃO, DOS ALTOS CÉUS LOUVOR. </a:t>
            </a:r>
          </a:p>
        </p:txBody>
      </p:sp>
    </p:spTree>
    <p:extLst>
      <p:ext uri="{BB962C8B-B14F-4D97-AF65-F5344CB8AC3E}">
        <p14:creationId xmlns:p14="http://schemas.microsoft.com/office/powerpoint/2010/main" val="7236285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152</Words>
  <Application>Microsoft Office PowerPoint</Application>
  <PresentationFormat>Personalizar</PresentationFormat>
  <Paragraphs>20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Arial Black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ELE A GLÓRIA</dc:title>
  <dc:creator>Marcio</dc:creator>
  <cp:lastModifiedBy>GARDÊNIA</cp:lastModifiedBy>
  <cp:revision>15</cp:revision>
  <dcterms:created xsi:type="dcterms:W3CDTF">2016-06-02T02:16:29Z</dcterms:created>
  <dcterms:modified xsi:type="dcterms:W3CDTF">2019-03-11T15:45:31Z</dcterms:modified>
</cp:coreProperties>
</file>