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77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6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1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67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7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69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63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10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DAC2-4401-4631-B648-0D91882C1BF2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51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004469" y="116632"/>
            <a:ext cx="17062444" cy="1470025"/>
          </a:xfrm>
        </p:spPr>
        <p:txBody>
          <a:bodyPr>
            <a:normAutofit/>
          </a:bodyPr>
          <a:lstStyle/>
          <a:p>
            <a:pPr algn="r"/>
            <a:r>
              <a:rPr lang="pt-BR" sz="5400" b="1" dirty="0">
                <a:latin typeface="Arial Black" panose="020B0A04020102090204" pitchFamily="34" charset="0"/>
                <a:cs typeface="Aharoni" pitchFamily="2" charset="-79"/>
              </a:rPr>
              <a:t>        MUITO MAIS DE DEUS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6872" y="1586657"/>
            <a:ext cx="8821103" cy="1752600"/>
          </a:xfrm>
        </p:spPr>
        <p:txBody>
          <a:bodyPr>
            <a:normAutofit/>
          </a:bodyPr>
          <a:lstStyle/>
          <a:p>
            <a:pPr algn="r"/>
            <a:r>
              <a:rPr lang="pt-BR" sz="48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KLEBER LUCAS</a:t>
            </a:r>
          </a:p>
        </p:txBody>
      </p:sp>
    </p:spTree>
    <p:extLst>
      <p:ext uri="{BB962C8B-B14F-4D97-AF65-F5344CB8AC3E}">
        <p14:creationId xmlns:p14="http://schemas.microsoft.com/office/powerpoint/2010/main" val="117840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920621"/>
            <a:ext cx="118090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MUITO MAIS PARA MIM E PRA VOCÊ IRMÃO, MUITO MAIS DE DEUS.</a:t>
            </a:r>
          </a:p>
        </p:txBody>
      </p:sp>
    </p:spTree>
    <p:extLst>
      <p:ext uri="{BB962C8B-B14F-4D97-AF65-F5344CB8AC3E}">
        <p14:creationId xmlns:p14="http://schemas.microsoft.com/office/powerpoint/2010/main" val="416841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305068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AS MISERICÓRDIAS DO SENHOR SÃO AS CAUSAS DE NÃO SERMOS CONSUMIDOS </a:t>
            </a:r>
          </a:p>
        </p:txBody>
      </p:sp>
    </p:spTree>
    <p:extLst>
      <p:ext uri="{BB962C8B-B14F-4D97-AF65-F5344CB8AC3E}">
        <p14:creationId xmlns:p14="http://schemas.microsoft.com/office/powerpoint/2010/main" val="426605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305068"/>
            <a:ext cx="1180908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PORQUE AS SUAS MISERICÓRDIAS NÃO TÊM FIM, RENOVA-SE CADA MANHÃ</a:t>
            </a:r>
          </a:p>
        </p:txBody>
      </p:sp>
    </p:spTree>
    <p:extLst>
      <p:ext uri="{BB962C8B-B14F-4D97-AF65-F5344CB8AC3E}">
        <p14:creationId xmlns:p14="http://schemas.microsoft.com/office/powerpoint/2010/main" val="163652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05068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O AMOR DE DEUS ENCHEU NOSSOS CORAÇÕES QUE MARAVILHA, QUE MARAVILHA</a:t>
            </a:r>
          </a:p>
        </p:txBody>
      </p:sp>
    </p:spTree>
    <p:extLst>
      <p:ext uri="{BB962C8B-B14F-4D97-AF65-F5344CB8AC3E}">
        <p14:creationId xmlns:p14="http://schemas.microsoft.com/office/powerpoint/2010/main" val="97391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536174"/>
            <a:ext cx="118090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PORQUE AS SUAS MISERICÓRDIAS NÃO TÊM FIM</a:t>
            </a:r>
          </a:p>
        </p:txBody>
      </p:sp>
    </p:spTree>
    <p:extLst>
      <p:ext uri="{BB962C8B-B14F-4D97-AF65-F5344CB8AC3E}">
        <p14:creationId xmlns:p14="http://schemas.microsoft.com/office/powerpoint/2010/main" val="418875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2115" y="2151727"/>
            <a:ext cx="118090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RENOVAM-SE CADA MANHÃ</a:t>
            </a:r>
          </a:p>
        </p:txBody>
      </p:sp>
    </p:spTree>
    <p:extLst>
      <p:ext uri="{BB962C8B-B14F-4D97-AF65-F5344CB8AC3E}">
        <p14:creationId xmlns:p14="http://schemas.microsoft.com/office/powerpoint/2010/main" val="353534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305068"/>
            <a:ext cx="1180908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EU SEI EM QUEM TENHO CRIDO, TAMBÉM SEI QUE ÉS PODEROSO PRA FAZER</a:t>
            </a:r>
          </a:p>
        </p:txBody>
      </p:sp>
    </p:spTree>
    <p:extLst>
      <p:ext uri="{BB962C8B-B14F-4D97-AF65-F5344CB8AC3E}">
        <p14:creationId xmlns:p14="http://schemas.microsoft.com/office/powerpoint/2010/main" val="244026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536174"/>
            <a:ext cx="118090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MAIS DO QUE TUDO QUE PEDIMOS OU PENSAMOS</a:t>
            </a:r>
          </a:p>
        </p:txBody>
      </p:sp>
    </p:spTree>
    <p:extLst>
      <p:ext uri="{BB962C8B-B14F-4D97-AF65-F5344CB8AC3E}">
        <p14:creationId xmlns:p14="http://schemas.microsoft.com/office/powerpoint/2010/main" val="91255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2151727"/>
            <a:ext cx="118090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MAIS DO QUE TUDO QUE SONHAMOS</a:t>
            </a:r>
          </a:p>
        </p:txBody>
      </p:sp>
    </p:spTree>
    <p:extLst>
      <p:ext uri="{BB962C8B-B14F-4D97-AF65-F5344CB8AC3E}">
        <p14:creationId xmlns:p14="http://schemas.microsoft.com/office/powerpoint/2010/main" val="1512804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93</Words>
  <Application>Microsoft Office PowerPoint</Application>
  <PresentationFormat>Personalizar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Aharoni</vt:lpstr>
      <vt:lpstr>Arial</vt:lpstr>
      <vt:lpstr>Arial Black</vt:lpstr>
      <vt:lpstr>Calibri</vt:lpstr>
      <vt:lpstr>Tema do Office</vt:lpstr>
      <vt:lpstr>        MUITO MAIS DE DEUS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 PAI</dc:title>
  <dc:creator>Marcio</dc:creator>
  <cp:lastModifiedBy>GARDÊNIA</cp:lastModifiedBy>
  <cp:revision>7</cp:revision>
  <dcterms:created xsi:type="dcterms:W3CDTF">2016-06-03T02:05:38Z</dcterms:created>
  <dcterms:modified xsi:type="dcterms:W3CDTF">2018-10-04T15:42:58Z</dcterms:modified>
</cp:coreProperties>
</file>