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1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0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4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5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2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4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3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16363" y="595527"/>
            <a:ext cx="10058400" cy="1634921"/>
          </a:xfrm>
        </p:spPr>
        <p:txBody>
          <a:bodyPr>
            <a:normAutofit/>
          </a:bodyPr>
          <a:lstStyle/>
          <a:p>
            <a:pPr algn="r"/>
            <a: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TEMAS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400" b="1" u="sng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DIANTE DO TRONO</a:t>
            </a:r>
            <a:endParaRPr lang="pt-BR" sz="6000" u="sng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17513"/>
            <a:ext cx="12192000" cy="428956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NÃO TEMAS</a:t>
            </a:r>
            <a:br>
              <a:rPr lang="pt-BR" sz="8800" b="1" dirty="0">
                <a:latin typeface="Arial Black" panose="020B0A04020102020204" pitchFamily="34" charset="0"/>
              </a:rPr>
            </a:br>
            <a:r>
              <a:rPr lang="pt-BR" sz="8800" b="1" dirty="0">
                <a:latin typeface="Arial Black" panose="020B0A04020102020204" pitchFamily="34" charset="0"/>
              </a:rPr>
              <a:t>NÃO TEMAS</a:t>
            </a:r>
            <a:br>
              <a:rPr lang="pt-BR" sz="8800" b="1" dirty="0">
                <a:latin typeface="Arial Black" panose="020B0A04020102020204" pitchFamily="34" charset="0"/>
              </a:rPr>
            </a:br>
            <a:r>
              <a:rPr lang="pt-BR" sz="8800" b="1" dirty="0">
                <a:latin typeface="Arial Black" panose="020B0A04020102020204" pitchFamily="34" charset="0"/>
              </a:rPr>
              <a:t>NÃO TEMAS</a:t>
            </a:r>
            <a:br>
              <a:rPr lang="pt-BR" sz="8800" b="1" dirty="0">
                <a:latin typeface="Arial Black" panose="020B0A04020102020204" pitchFamily="34" charset="0"/>
              </a:rPr>
            </a:br>
            <a:r>
              <a:rPr lang="pt-BR" sz="8800" b="1" dirty="0">
                <a:latin typeface="Arial Black" panose="020B0A04020102020204" pitchFamily="34" charset="0"/>
              </a:rPr>
              <a:t>NÃO!</a:t>
            </a:r>
            <a:br>
              <a:rPr lang="pt-BR" sz="8800" b="1" dirty="0">
                <a:latin typeface="Arial Black" panose="020B0A04020102020204" pitchFamily="34" charset="0"/>
              </a:rPr>
            </a:br>
            <a:r>
              <a:rPr lang="pt-BR" sz="8800" b="1" dirty="0">
                <a:latin typeface="Arial Black" panose="020B0A04020102020204" pitchFamily="34" charset="0"/>
              </a:rPr>
              <a:t>NÃO TEMAS</a:t>
            </a:r>
            <a:endParaRPr lang="pt-BR" sz="88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581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401403"/>
            <a:ext cx="12192000" cy="2567328"/>
          </a:xfrm>
        </p:spPr>
        <p:txBody>
          <a:bodyPr>
            <a:noAutofit/>
          </a:bodyPr>
          <a:lstStyle/>
          <a:p>
            <a:pPr algn="ctr"/>
            <a:r>
              <a:rPr lang="pt-BR" sz="6600" b="1" dirty="0">
                <a:latin typeface="Arial Black" panose="020B0A04020102020204" pitchFamily="34" charset="0"/>
              </a:rPr>
              <a:t>AGINDO EU, QUEM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IMPEDIRÁ?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AGINDO EU, QUEM IMPEDIRÁ?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AGINDO EU, QUEM IMPEDIRÁ?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AGINDO EU, QUEM IMPEDIRÁ?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363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442948"/>
            <a:ext cx="12191999" cy="3759560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QUANDO ANDARES PELAS ÁGUAS</a:t>
            </a:r>
            <a:br>
              <a:rPr lang="pt-BR" sz="8800" b="1" dirty="0">
                <a:latin typeface="Arial Black" panose="020B0A04020102020204" pitchFamily="34" charset="0"/>
              </a:rPr>
            </a:br>
            <a:r>
              <a:rPr lang="pt-BR" b="1" dirty="0">
                <a:latin typeface="Arial Black" panose="020B0A04020102020204" pitchFamily="34" charset="0"/>
              </a:rPr>
              <a:t>NÃO TE AFOGARÁS</a:t>
            </a:r>
            <a:br>
              <a:rPr lang="pt-BR" b="1" dirty="0">
                <a:latin typeface="Arial Black" panose="020B0A04020102020204" pitchFamily="34" charset="0"/>
              </a:rPr>
            </a:br>
            <a:r>
              <a:rPr lang="pt-BR" b="1" dirty="0">
                <a:latin typeface="Arial Black" panose="020B0A04020102020204" pitchFamily="34" charset="0"/>
              </a:rPr>
              <a:t>QUANDO PELO FOGO</a:t>
            </a:r>
            <a:br>
              <a:rPr lang="pt-BR" sz="8800" b="1" dirty="0">
                <a:latin typeface="Arial Black" panose="020B0A04020102020204" pitchFamily="34" charset="0"/>
              </a:rPr>
            </a:br>
            <a:r>
              <a:rPr lang="pt-BR" b="1" dirty="0">
                <a:latin typeface="Arial Black" panose="020B0A04020102020204" pitchFamily="34" charset="0"/>
              </a:rPr>
              <a:t>NÃO TE QUEIMARÁS</a:t>
            </a:r>
            <a:endParaRPr lang="pt-BR" sz="88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620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64274"/>
            <a:ext cx="12192000" cy="5111087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NÃO TEMAS, SOU CONTIGO</a:t>
            </a:r>
            <a:br>
              <a:rPr lang="pt-BR" b="1" dirty="0">
                <a:latin typeface="Arial Black" panose="020B0A04020102020204" pitchFamily="34" charset="0"/>
              </a:rPr>
            </a:br>
            <a:r>
              <a:rPr lang="pt-BR" b="1" dirty="0">
                <a:latin typeface="Arial Black" panose="020B0A04020102020204" pitchFamily="34" charset="0"/>
              </a:rPr>
              <a:t>AGINDO EU, QUEM IMPEDIRÁ?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252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401403"/>
            <a:ext cx="12192000" cy="2567328"/>
          </a:xfrm>
        </p:spPr>
        <p:txBody>
          <a:bodyPr>
            <a:noAutofit/>
          </a:bodyPr>
          <a:lstStyle/>
          <a:p>
            <a:pPr algn="ctr"/>
            <a:r>
              <a:rPr lang="pt-BR" sz="6600" b="1" dirty="0">
                <a:latin typeface="Arial Black" panose="020B0A04020102020204" pitchFamily="34" charset="0"/>
              </a:rPr>
              <a:t>AGINDO EU, QUEM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IMPEDIRÁ?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AGINDO EU, QUEM IMPEDIRÁ?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AGINDO EU, QUEM IMPEDIRÁ?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AGINDO EU, QUEM IMPEDIRÁ?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900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17513"/>
            <a:ext cx="12192000" cy="428956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NÃO TEMAS</a:t>
            </a:r>
            <a:br>
              <a:rPr lang="pt-BR" sz="8800" b="1" dirty="0">
                <a:latin typeface="Arial Black" panose="020B0A04020102020204" pitchFamily="34" charset="0"/>
              </a:rPr>
            </a:br>
            <a:r>
              <a:rPr lang="pt-BR" sz="8800" b="1" dirty="0">
                <a:latin typeface="Arial Black" panose="020B0A04020102020204" pitchFamily="34" charset="0"/>
              </a:rPr>
              <a:t>NÃO TEMAS</a:t>
            </a:r>
            <a:br>
              <a:rPr lang="pt-BR" sz="8800" b="1" dirty="0">
                <a:latin typeface="Arial Black" panose="020B0A04020102020204" pitchFamily="34" charset="0"/>
              </a:rPr>
            </a:br>
            <a:r>
              <a:rPr lang="pt-BR" sz="8800" b="1" dirty="0">
                <a:latin typeface="Arial Black" panose="020B0A04020102020204" pitchFamily="34" charset="0"/>
              </a:rPr>
              <a:t>NÃO TEMAS</a:t>
            </a:r>
            <a:br>
              <a:rPr lang="pt-BR" sz="8800" b="1" dirty="0">
                <a:latin typeface="Arial Black" panose="020B0A04020102020204" pitchFamily="34" charset="0"/>
              </a:rPr>
            </a:br>
            <a:r>
              <a:rPr lang="pt-BR" sz="8800" b="1" dirty="0">
                <a:latin typeface="Arial Black" panose="020B0A04020102020204" pitchFamily="34" charset="0"/>
              </a:rPr>
              <a:t>NÃO!</a:t>
            </a:r>
            <a:br>
              <a:rPr lang="pt-BR" sz="8800" b="1" dirty="0">
                <a:latin typeface="Arial Black" panose="020B0A04020102020204" pitchFamily="34" charset="0"/>
              </a:rPr>
            </a:br>
            <a:r>
              <a:rPr lang="pt-BR" sz="8800" b="1" dirty="0">
                <a:latin typeface="Arial Black" panose="020B0A04020102020204" pitchFamily="34" charset="0"/>
              </a:rPr>
              <a:t>NÃO TEMAS</a:t>
            </a:r>
            <a:endParaRPr lang="pt-BR" sz="88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91463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23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 Black</vt:lpstr>
      <vt:lpstr>Calibri</vt:lpstr>
      <vt:lpstr>Calibri Light</vt:lpstr>
      <vt:lpstr>Retrospectiva</vt:lpstr>
      <vt:lpstr>NÃO TEMAS DIANTE DO TRONO</vt:lpstr>
      <vt:lpstr>NÃO TEMAS NÃO TEMAS NÃO TEMAS NÃO! NÃO TEMAS</vt:lpstr>
      <vt:lpstr>AGINDO EU, QUEM IMPEDIRÁ? AGINDO EU, QUEM IMPEDIRÁ? AGINDO EU, QUEM IMPEDIRÁ? AGINDO EU, QUEM IMPEDIRÁ?</vt:lpstr>
      <vt:lpstr>QUANDO ANDARES PELAS ÁGUAS NÃO TE AFOGARÁS QUANDO PELO FOGO NÃO TE QUEIMARÁS</vt:lpstr>
      <vt:lpstr>NÃO TEMAS, SOU CONTIGO AGINDO EU, QUEM IMPEDIRÁ?</vt:lpstr>
      <vt:lpstr>AGINDO EU, QUEM IMPEDIRÁ? AGINDO EU, QUEM IMPEDIRÁ? AGINDO EU, QUEM IMPEDIRÁ? AGINDO EU, QUEM IMPEDIRÁ?</vt:lpstr>
      <vt:lpstr>NÃO TEMAS NÃO TEMAS NÃO TEMAS NÃO! NÃO TEMAS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 Que Uma Voz P.C.Baruk</dc:title>
  <dc:creator>Pastor Marcio</dc:creator>
  <cp:lastModifiedBy>João Paulo Mota Silva</cp:lastModifiedBy>
  <cp:revision>13</cp:revision>
  <dcterms:created xsi:type="dcterms:W3CDTF">2015-05-23T21:18:52Z</dcterms:created>
  <dcterms:modified xsi:type="dcterms:W3CDTF">2019-05-26T20:27:34Z</dcterms:modified>
</cp:coreProperties>
</file>