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41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1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14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92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4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04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96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3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B85A-AD01-4A56-BF20-0E609AEF8D54}" type="datetimeFigureOut">
              <a:rPr lang="pt-BR" smtClean="0"/>
              <a:t>18/03/2023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5384-7863-4603-B864-629449AFB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3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23303" y="915885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/>
              <a:t>Não</a:t>
            </a:r>
            <a:r>
              <a:rPr lang="pt-BR" sz="8000" b="1" dirty="0"/>
              <a:t> Há Amor Igual</a:t>
            </a:r>
            <a:br>
              <a:rPr lang="pt-BR" sz="8000" b="1" dirty="0"/>
            </a:br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269782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101" y="3686022"/>
            <a:ext cx="12471196" cy="2852737"/>
          </a:xfrm>
        </p:spPr>
        <p:txBody>
          <a:bodyPr>
            <a:noAutofit/>
          </a:bodyPr>
          <a:lstStyle/>
          <a:p>
            <a:r>
              <a:rPr lang="pt-BR" b="1" dirty="0"/>
              <a:t>Nada se compara ao Teu amor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Deixou sua glória e habitou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Entre nós, em tudo foi tentado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Levou sobre si as nossas dores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Foi moído por nossos pecados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Por seu sangue, nós fomos lavados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65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4586" y="3553286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 o castigo que nos traz a paz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Estava sobre Ti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Por suas pisaduras nós fomos sarados, totalmente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E o castigo que nos traz a paz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Estava sobre Ti (naquela cruz)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Por suas pisaduras nós fomos sarados, totalmente</a:t>
            </a:r>
          </a:p>
        </p:txBody>
      </p:sp>
    </p:spTree>
    <p:extLst>
      <p:ext uri="{BB962C8B-B14F-4D97-AF65-F5344CB8AC3E}">
        <p14:creationId xmlns:p14="http://schemas.microsoft.com/office/powerpoint/2010/main" val="38608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152" y="2929270"/>
            <a:ext cx="11719027" cy="2852737"/>
          </a:xfrm>
        </p:spPr>
        <p:txBody>
          <a:bodyPr>
            <a:noAutofit/>
          </a:bodyPr>
          <a:lstStyle/>
          <a:p>
            <a:r>
              <a:rPr lang="pt-BR" b="1" dirty="0"/>
              <a:t>Não há amor igual, Jesus Tu és real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És o meu amigo fiel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Maravilhoso amor, Jesus Tu me salvou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És o sacrifício perfeito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547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6598" y="2506151"/>
            <a:ext cx="10515600" cy="2852737"/>
          </a:xfrm>
        </p:spPr>
        <p:txBody>
          <a:bodyPr>
            <a:noAutofit/>
          </a:bodyPr>
          <a:lstStyle/>
          <a:p>
            <a:r>
              <a:rPr lang="pt-BR" sz="6600" b="1" dirty="0"/>
              <a:t>Tudo que tenho terás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/>
              <a:t>Tudo que sou Tu terás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/>
              <a:t>A recompensa do teu sacrifício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/>
              <a:t>A recompensa do teu sacrifício</a:t>
            </a:r>
          </a:p>
        </p:txBody>
      </p:sp>
    </p:spTree>
    <p:extLst>
      <p:ext uri="{BB962C8B-B14F-4D97-AF65-F5344CB8AC3E}">
        <p14:creationId xmlns:p14="http://schemas.microsoft.com/office/powerpoint/2010/main" val="31520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158" y="2240680"/>
            <a:ext cx="12382705" cy="2852737"/>
          </a:xfrm>
        </p:spPr>
        <p:txBody>
          <a:bodyPr>
            <a:noAutofit/>
          </a:bodyPr>
          <a:lstStyle/>
          <a:p>
            <a:r>
              <a:rPr lang="pt-BR" b="1" dirty="0"/>
              <a:t>Não há amor igual, Jesus Tu és real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És o meu amigo fiel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Maravilhoso amor, Jesus Tu me salvou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>És o sacrifício perfeito</a:t>
            </a:r>
          </a:p>
        </p:txBody>
      </p:sp>
    </p:spTree>
    <p:extLst>
      <p:ext uri="{BB962C8B-B14F-4D97-AF65-F5344CB8AC3E}">
        <p14:creationId xmlns:p14="http://schemas.microsoft.com/office/powerpoint/2010/main" val="397092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811" y="1105054"/>
            <a:ext cx="10515600" cy="2852737"/>
          </a:xfrm>
        </p:spPr>
        <p:txBody>
          <a:bodyPr>
            <a:normAutofit/>
          </a:bodyPr>
          <a:lstStyle/>
          <a:p>
            <a:r>
              <a:rPr lang="pt-BR" sz="7200" b="1" dirty="0"/>
              <a:t>És o sacrifício perfeito</a:t>
            </a:r>
          </a:p>
        </p:txBody>
      </p:sp>
    </p:spTree>
    <p:extLst>
      <p:ext uri="{BB962C8B-B14F-4D97-AF65-F5344CB8AC3E}">
        <p14:creationId xmlns:p14="http://schemas.microsoft.com/office/powerpoint/2010/main" val="2255384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Não Há Amor Igual </vt:lpstr>
      <vt:lpstr>Nada se compara ao Teu amor Deixou sua glória e habitou Entre nós, em tudo foi tentado Levou sobre si as nossas dores Foi moído por nossos pecados Por seu sangue, nós fomos lavados </vt:lpstr>
      <vt:lpstr>E o castigo que nos traz a paz Estava sobre Ti Por suas pisaduras nós fomos sarados, totalmente E o castigo que nos traz a paz Estava sobre Ti (naquela cruz) Por suas pisaduras nós fomos sarados, totalmente</vt:lpstr>
      <vt:lpstr>Não há amor igual, Jesus Tu és real És o meu amigo fiel Maravilhoso amor, Jesus Tu me salvou És o sacrifício perfeito </vt:lpstr>
      <vt:lpstr>Tudo que tenho terás Tudo que sou Tu terás A recompensa do teu sacrifício A recompensa do teu sacrifício</vt:lpstr>
      <vt:lpstr>Não há amor igual, Jesus Tu és real És o meu amigo fiel Maravilhoso amor, Jesus Tu me salvou És o sacrifício perfeito</vt:lpstr>
      <vt:lpstr>És o sacrifício perfeito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Não Há Amor Igual </dc:title>
  <dc:creator>Carlos</dc:creator>
  <cp:lastModifiedBy>Carlos</cp:lastModifiedBy>
  <cp:revision>1</cp:revision>
  <dcterms:created xsi:type="dcterms:W3CDTF">2023-03-18T21:55:02Z</dcterms:created>
  <dcterms:modified xsi:type="dcterms:W3CDTF">2023-03-18T21:55:28Z</dcterms:modified>
</cp:coreProperties>
</file>