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03/10/2018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860627" y="188640"/>
            <a:ext cx="7344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NADA ALÉM DE TI</a:t>
            </a:r>
            <a:endParaRPr lang="pt-BR" sz="66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r"/>
            <a:r>
              <a:rPr lang="pt-BR" sz="3200" b="1" dirty="0">
                <a:latin typeface="Arial Black" panose="020B0A04020102090204" pitchFamily="34" charset="0"/>
                <a:cs typeface="Aharoni" pitchFamily="2" charset="-79"/>
              </a:rPr>
              <a:t>GABRIELA ROCHA 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612844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ESPERA NO SENHOR E CONFIA. ESPERA ELE VEM ( ELE VEM), CONFIA ELE VEM E FAZ O MILAGRE. </a:t>
            </a:r>
          </a:p>
        </p:txBody>
      </p:sp>
    </p:spTree>
    <p:extLst>
      <p:ext uri="{BB962C8B-B14F-4D97-AF65-F5344CB8AC3E}">
        <p14:creationId xmlns:p14="http://schemas.microsoft.com/office/powerpoint/2010/main" val="218080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TEU CHORO NÃO É EM VÃO, SEU DEUS CONTIGO ESTÁ, ESPERA NO SENHOR E CONFIA. </a:t>
            </a:r>
          </a:p>
        </p:txBody>
      </p:sp>
    </p:spTree>
    <p:extLst>
      <p:ext uri="{BB962C8B-B14F-4D97-AF65-F5344CB8AC3E}">
        <p14:creationId xmlns:p14="http://schemas.microsoft.com/office/powerpoint/2010/main" val="198152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536174"/>
            <a:ext cx="12601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ESPERA ELE VEM, CONFIA ELE VEM E FAZ O MILAGRE </a:t>
            </a:r>
          </a:p>
        </p:txBody>
      </p:sp>
    </p:spTree>
    <p:extLst>
      <p:ext uri="{BB962C8B-B14F-4D97-AF65-F5344CB8AC3E}">
        <p14:creationId xmlns:p14="http://schemas.microsoft.com/office/powerpoint/2010/main" val="266335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 A VITÓRIA NÃO CONSEGUES ENXERGAR, ESPERA NO SENHOR E CONFIA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536174"/>
            <a:ext cx="12601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ESPERA ELE VEM,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CONFIA ELE VEM,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FAZ UM MILAGRE </a:t>
            </a:r>
          </a:p>
        </p:txBody>
      </p:sp>
    </p:spTree>
    <p:extLst>
      <p:ext uri="{BB962C8B-B14F-4D97-AF65-F5344CB8AC3E}">
        <p14:creationId xmlns:p14="http://schemas.microsoft.com/office/powerpoint/2010/main" val="24130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8065" y="318862"/>
            <a:ext cx="12205443" cy="622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 É TÃO IMPOSSÍVEL, PARECE QUE NÃO DÁ ESPERA NO SENHOR E CONFIA</a:t>
            </a:r>
          </a:p>
        </p:txBody>
      </p:sp>
    </p:spTree>
    <p:extLst>
      <p:ext uri="{BB962C8B-B14F-4D97-AF65-F5344CB8AC3E}">
        <p14:creationId xmlns:p14="http://schemas.microsoft.com/office/powerpoint/2010/main" val="337471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54149" y="920621"/>
            <a:ext cx="106932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ESPERA ELE VEM,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CONFIA ELE VEM,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FAZ UM MILAGRE </a:t>
            </a:r>
          </a:p>
        </p:txBody>
      </p:sp>
    </p:spTree>
    <p:extLst>
      <p:ext uri="{BB962C8B-B14F-4D97-AF65-F5344CB8AC3E}">
        <p14:creationId xmlns:p14="http://schemas.microsoft.com/office/powerpoint/2010/main" val="273723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049" y="305068"/>
            <a:ext cx="124934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OH DEUS EU VIM AQUI SÓ PRA TE DIZER QUE MINHA ESPERANÇA ESTÁ EM TI</a:t>
            </a:r>
          </a:p>
        </p:txBody>
      </p:sp>
    </p:spTree>
    <p:extLst>
      <p:ext uri="{BB962C8B-B14F-4D97-AF65-F5344CB8AC3E}">
        <p14:creationId xmlns:p14="http://schemas.microsoft.com/office/powerpoint/2010/main" val="86756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12844"/>
            <a:ext cx="126015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EU NÃO TENHO NADA ALÉM, NADA ALÉM DE TI. NADA ALÉM DA 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  <a:cs typeface="Aharoni" pitchFamily="2" charset="-79"/>
              </a:rPr>
              <a:t>PROMESSA, DA SUA PROMESSA  </a:t>
            </a:r>
          </a:p>
        </p:txBody>
      </p:sp>
    </p:spTree>
    <p:extLst>
      <p:ext uri="{BB962C8B-B14F-4D97-AF65-F5344CB8AC3E}">
        <p14:creationId xmlns:p14="http://schemas.microsoft.com/office/powerpoint/2010/main" val="203059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NÃO TENHO NADA, NADA,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EU NÃO TENHO NADA, NADA. </a:t>
            </a:r>
          </a:p>
        </p:txBody>
      </p:sp>
    </p:spTree>
    <p:extLst>
      <p:ext uri="{BB962C8B-B14F-4D97-AF65-F5344CB8AC3E}">
        <p14:creationId xmlns:p14="http://schemas.microsoft.com/office/powerpoint/2010/main" val="172607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 SENTINDO SOZINHO CORAÇÃO CANSADO DE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CLAMAR </a:t>
            </a:r>
          </a:p>
        </p:txBody>
      </p:sp>
    </p:spTree>
    <p:extLst>
      <p:ext uri="{BB962C8B-B14F-4D97-AF65-F5344CB8AC3E}">
        <p14:creationId xmlns:p14="http://schemas.microsoft.com/office/powerpoint/2010/main" val="782950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161</Words>
  <Application>Microsoft Office PowerPoint</Application>
  <PresentationFormat>Personalizar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GARDÊNIA</cp:lastModifiedBy>
  <cp:revision>30</cp:revision>
  <dcterms:created xsi:type="dcterms:W3CDTF">2016-06-03T20:54:36Z</dcterms:created>
  <dcterms:modified xsi:type="dcterms:W3CDTF">2018-10-03T20:20:09Z</dcterms:modified>
</cp:coreProperties>
</file>