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61" r:id="rId4"/>
    <p:sldId id="258" r:id="rId5"/>
    <p:sldId id="263" r:id="rId6"/>
    <p:sldId id="260" r:id="rId7"/>
    <p:sldId id="268" r:id="rId8"/>
    <p:sldId id="269" r:id="rId9"/>
    <p:sldId id="270" r:id="rId10"/>
    <p:sldId id="271" r:id="rId11"/>
    <p:sldId id="272" r:id="rId12"/>
    <p:sldId id="265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1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0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3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3659" y="1032255"/>
            <a:ext cx="10058400" cy="1634921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NINGUÉM EXPLICA DEUS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400" b="1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PRETO NO BRANCO</a:t>
            </a:r>
            <a:endParaRPr lang="pt-BR" sz="6000" u="sng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4988"/>
            <a:ext cx="12192000" cy="618802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DONO DE TODA CIÊNCIA, SABEDORIA E PODER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OH DÁ-ME DE BEBER DA ÁGUA DA FONTE DA VIDA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390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90073"/>
            <a:ext cx="12192000" cy="296792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ANTES QUE O AR JÁ HOUVESSE ELE JÁ ERA DEUS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 REVELOU AO SEUS DO GENTIO AO JUDEU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NINGUÉM EXPLICA DEUS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969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705469"/>
            <a:ext cx="12192000" cy="1152531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NINGUÉM EXPLICA NINGUÉM EXPLICA DEUS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NINGUÉM EXPLICA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NINGUÉM EXPLICA DEUS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031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323331"/>
            <a:ext cx="12192000" cy="1152531"/>
          </a:xfrm>
        </p:spPr>
        <p:txBody>
          <a:bodyPr>
            <a:noAutofit/>
          </a:bodyPr>
          <a:lstStyle/>
          <a:p>
            <a:pPr algn="ctr"/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E SE DUVIDA OU SE ACREDITA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NINGUÉM EXPLICA 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NINGUÉM EXPLICA DEUS 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478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4988"/>
            <a:ext cx="12192000" cy="618802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DONO DE TODA CIÊNCIA, SABEDORIA E PODER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OH DÁ-ME DE BEBER DA ÁGUA DA FONTE DA VIDA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607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90073"/>
            <a:ext cx="12192000" cy="296792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ANTES QUE O AR JÁ HOUVESSE ELE JÁ ERA DEUS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 REVELOU AO SEUS DO CRENTE AO ATEU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NINGUÉM EXPLICA DEUS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712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77615"/>
            <a:ext cx="12192000" cy="428956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NADA É IGUAL AO SEU REDOR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TUDO SE FAZ NO SEU OLHAR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TODO O UNIVERSO SE FORMOU NO SEU FALAR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58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90672"/>
            <a:ext cx="12192001" cy="256732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TEOLOGIA PRA EXPLICAR OU BIG BANG PRA DISFARÇAR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PODE ALGUÉM ATÉ DUVIDAR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SEI QUE HÁ UM DEUS A ME GUARDAR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363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822081"/>
            <a:ext cx="12191999" cy="473527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 EU TÃO PEQUENO E FRÁGIL QUERENDO SUA ATENÇÃO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NO SILÊNCIO ENCONTRO RESPOSTA CERTA ENTÃO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620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591" y="504967"/>
            <a:ext cx="12082818" cy="613466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DONO DE TODA CIÊNCIA, SABEDORIA E PODER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OH DÁ-ME DE BEBER DA ÁGUA DA FONTE DA VIDA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252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15854"/>
            <a:ext cx="12192000" cy="296792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ANTES QUE O AR JÁ HOUVESSE ELE JÁ ERA DEUS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 REVELOU AO SEUS DO CRENTE AO ATEU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NINGUÉM EXPLICA DEUS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935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68433"/>
            <a:ext cx="12192000" cy="428956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NADA É IGUAL AO SEU REDOR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TUDO SE FAZ NO SEU OLHAR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 O UNIVERSO SE FORMOU NO SEU FALAR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957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90672"/>
            <a:ext cx="12192000" cy="256732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TEOLOGIA PRA EXPLICAR OU BIG BANG PRA DISFARÇAR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PODE ALGUÉM ATÉ DUVIDAR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SEI QUE HÁ UM DEUS A ME GUARDAR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613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81138"/>
            <a:ext cx="12191999" cy="473527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 EU TÃO PEQUENO E FRÁGIL QUERENDO SUA ATENÇÃO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NO SILÊNCIO ENCONTRO RESPOSTA CERTA ENTÃO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66067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279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 Black</vt:lpstr>
      <vt:lpstr>Calibri</vt:lpstr>
      <vt:lpstr>Calibri Light</vt:lpstr>
      <vt:lpstr>Retrospectiva</vt:lpstr>
      <vt:lpstr>NINGUÉM EXPLICA DEUS PRETO NO BRANCO</vt:lpstr>
      <vt:lpstr>NADA É IGUAL AO SEU REDOR TUDO SE FAZ NO SEU OLHAR TODO O UNIVERSO SE FORMOU NO SEU FALAR</vt:lpstr>
      <vt:lpstr>TEOLOGIA PRA EXPLICAR OU BIG BANG PRA DISFARÇAR PODE ALGUÉM ATÉ DUVIDAR  SEI QUE HÁ UM DEUS A ME GUARDAR</vt:lpstr>
      <vt:lpstr>E EU TÃO PEQUENO E FRÁGIL QUERENDO SUA ATENÇÃO NO SILÊNCIO ENCONTRO RESPOSTA CERTA ENTÃO</vt:lpstr>
      <vt:lpstr>DONO DE TODA CIÊNCIA, SABEDORIA E PODER OH DÁ-ME DE BEBER DA ÁGUA DA FONTE DA VIDA</vt:lpstr>
      <vt:lpstr>ANTES QUE O AR JÁ HOUVESSE ELE JÁ ERA DEUS SE REVELOU AO SEUS DO CRENTE AO ATEU NINGUÉM EXPLICA DEUS</vt:lpstr>
      <vt:lpstr>NADA É IGUAL AO SEU REDOR TUDO SE FAZ NO SEU OLHAR  O UNIVERSO SE FORMOU NO SEU FALAR</vt:lpstr>
      <vt:lpstr>TEOLOGIA PRA EXPLICAR OU BIG BANG PRA DISFARÇAR PODE ALGUÉM ATÉ DUVIDAR  SEI QUE HÁ UM DEUS A ME GUARDAR</vt:lpstr>
      <vt:lpstr>E EU TÃO PEQUENO E FRÁGIL QUERENDO SUA ATENÇÃO NO SILÊNCIO ENCONTRO RESPOSTA CERTA ENTÃO</vt:lpstr>
      <vt:lpstr>DONO DE TODA CIÊNCIA, SABEDORIA E PODER OH DÁ-ME DE BEBER DA ÁGUA DA FONTE DA VIDA</vt:lpstr>
      <vt:lpstr>ANTES QUE O AR JÁ HOUVESSE ELE JÁ ERA DEUS SE REVELOU AO SEUS DO GENTIO AO JUDEU NINGUÉM EXPLICA DEUS</vt:lpstr>
      <vt:lpstr>NINGUÉM EXPLICA NINGUÉM EXPLICA DEUS NINGUÉM EXPLICA NINGUÉM EXPLICA DEUS</vt:lpstr>
      <vt:lpstr> E SE DUVIDA OU SE ACREDITA NINGUÉM EXPLICA  NINGUÉM EXPLICA DEUS </vt:lpstr>
      <vt:lpstr>DONO DE TODA CIÊNCIA, SABEDORIA E PODER OH DÁ-ME DE BEBER DA ÁGUA DA FONTE DA VIDA</vt:lpstr>
      <vt:lpstr>ANTES QUE O AR JÁ HOUVESSE ELE JÁ ERA DEUS SE REVELOU AO SEUS DO CRENTE AO ATEU NINGUÉM EXPLICA DEUS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Que Uma Voz P.C.Baruk</dc:title>
  <dc:creator>Pastor Marcio</dc:creator>
  <cp:lastModifiedBy>João Paulo Mota Silva</cp:lastModifiedBy>
  <cp:revision>14</cp:revision>
  <dcterms:created xsi:type="dcterms:W3CDTF">2015-05-23T21:18:52Z</dcterms:created>
  <dcterms:modified xsi:type="dcterms:W3CDTF">2019-11-13T23:03:49Z</dcterms:modified>
</cp:coreProperties>
</file>