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99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6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9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78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3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7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0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46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6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16B3-1C4C-4225-84FB-36C2F5EE39C1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762A-FCFF-409C-B772-E287A5E44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NOSSO GENERAL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ADHEMAR DE CAMPOS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9600" y="440035"/>
            <a:ext cx="1104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SENHOR MARCHAMOS SIM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SEU EXÉRCITO PODEROSO É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SUA GLÓRIA SERÁ VISTA EM TODA A TERRA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0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20700" y="528935"/>
            <a:ext cx="1139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VAMOS CANTAR O CANTO DA VITÓRIA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 DEUS VENCEMOS A BATALHA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ARMA CONTRA NÓS PERECERÁ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5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62235"/>
            <a:ext cx="11671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NOSSO GENERAL É CRISTO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SEGUIMOS OS SEUS PASSOS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NENHUM INIMIGO NOS RESISTIRÁ (2 VEZES)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9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49535"/>
            <a:ext cx="113157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MESSIAS MARCHAMOS SIM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SUAS MÃOS A CHAVE DA VITÓRIA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NOS LEVA A POSSUIR A TERRA PROMETIDA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11435"/>
            <a:ext cx="11442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SENHOR MARCHAMOS SIM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SEU EXÉRCITO PODEROSO É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SUA GLÓRIA SERÁ VISTA EM TODA A TERRA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5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98735"/>
            <a:ext cx="1145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VAMOS CANTAR O CANTO DA VITÓRIA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 A DEUS VENCEMOS A BATALHA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ARMA CONTRA NÓS PERECERÁ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1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62235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NOSSO GENERAL É CRISTO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SEGUIMOS OS SEUS PASSOS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NENHUM INIMIGO NOS RESISTIRÁ (2 VEZES)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NOSSO GENERAL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NOSSO GENERAL</dc:title>
  <dc:creator>Carlinhos Lemos</dc:creator>
  <cp:lastModifiedBy>Carlinhos Lemos</cp:lastModifiedBy>
  <cp:revision>2</cp:revision>
  <dcterms:created xsi:type="dcterms:W3CDTF">2021-12-16T22:02:04Z</dcterms:created>
  <dcterms:modified xsi:type="dcterms:W3CDTF">2021-12-16T22:12:09Z</dcterms:modified>
</cp:coreProperties>
</file>