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769" y="0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AMIGO 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34930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17" y="4520018"/>
            <a:ext cx="11979965" cy="265603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NESSE MUNDO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TÃO GRANDE PODE TER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7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102" y="2567610"/>
            <a:ext cx="12312203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ENTREGAR A PRÓPRIA VIDA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TEMER?</a:t>
            </a:r>
          </a:p>
        </p:txBody>
      </p:sp>
    </p:spTree>
    <p:extLst>
      <p:ext uri="{BB962C8B-B14F-4D97-AF65-F5344CB8AC3E}">
        <p14:creationId xmlns:p14="http://schemas.microsoft.com/office/powerpoint/2010/main" val="388255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102" y="3296479"/>
            <a:ext cx="12312203" cy="277861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JÁ SENTIU A DOR DE SER CRAVADO EM UMA CRUZ</a:t>
            </a:r>
          </a:p>
        </p:txBody>
      </p:sp>
    </p:spTree>
    <p:extLst>
      <p:ext uri="{BB962C8B-B14F-4D97-AF65-F5344CB8AC3E}">
        <p14:creationId xmlns:p14="http://schemas.microsoft.com/office/powerpoint/2010/main" val="14677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102" y="2501348"/>
            <a:ext cx="12312203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PAGANDO PELOS ERROS QUE NÃO COMETEU?</a:t>
            </a:r>
          </a:p>
        </p:txBody>
      </p:sp>
    </p:spTree>
    <p:extLst>
      <p:ext uri="{BB962C8B-B14F-4D97-AF65-F5344CB8AC3E}">
        <p14:creationId xmlns:p14="http://schemas.microsoft.com/office/powerpoint/2010/main" val="37651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83" y="4701209"/>
            <a:ext cx="11794433" cy="260633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OLHAR NOS OLHOS DE QUEM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TANTO MAL LHE FEZ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55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6490" y="3273287"/>
            <a:ext cx="11199020" cy="260302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SEM RESSENTIMENTO OFERECER PERDÃO</a:t>
            </a:r>
          </a:p>
        </p:txBody>
      </p:sp>
    </p:spTree>
    <p:extLst>
      <p:ext uri="{BB962C8B-B14F-4D97-AF65-F5344CB8AC3E}">
        <p14:creationId xmlns:p14="http://schemas.microsoft.com/office/powerpoint/2010/main" val="259435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82" y="3564834"/>
            <a:ext cx="11794435" cy="27222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QUEM PODE SER MELHOR AMIGO QUE 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49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4069" y="2491408"/>
            <a:ext cx="11343861" cy="273554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PELO SERVO A PRÓPRIA VIDA RENUNCIOU?</a:t>
            </a:r>
          </a:p>
        </p:txBody>
      </p:sp>
    </p:spTree>
    <p:extLst>
      <p:ext uri="{BB962C8B-B14F-4D97-AF65-F5344CB8AC3E}">
        <p14:creationId xmlns:p14="http://schemas.microsoft.com/office/powerpoint/2010/main" val="263598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018" y="3097697"/>
            <a:ext cx="9765964" cy="277861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AMIGO QUE EU ENCONTREI ME SURPREENDEU</a:t>
            </a:r>
          </a:p>
        </p:txBody>
      </p:sp>
    </p:spTree>
    <p:extLst>
      <p:ext uri="{BB962C8B-B14F-4D97-AF65-F5344CB8AC3E}">
        <p14:creationId xmlns:p14="http://schemas.microsoft.com/office/powerpoint/2010/main" val="25523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018" y="3230218"/>
            <a:ext cx="9765964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TODOS ME DEIXARAM, ELE ME ACOLHEU</a:t>
            </a:r>
          </a:p>
        </p:txBody>
      </p:sp>
    </p:spTree>
    <p:extLst>
      <p:ext uri="{BB962C8B-B14F-4D97-AF65-F5344CB8AC3E}">
        <p14:creationId xmlns:p14="http://schemas.microsoft.com/office/powerpoint/2010/main" val="62777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87" y="3631096"/>
            <a:ext cx="11853625" cy="39414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SAROU MINHAS FERIDAS, DAS ALGEMAS ME LIVROU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16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0041" y="2344492"/>
            <a:ext cx="10497448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LHE FALEI DO MEU DILEMA E ELE ME ESCUTOU</a:t>
            </a:r>
          </a:p>
        </p:txBody>
      </p:sp>
    </p:spTree>
    <p:extLst>
      <p:ext uri="{BB962C8B-B14F-4D97-AF65-F5344CB8AC3E}">
        <p14:creationId xmlns:p14="http://schemas.microsoft.com/office/powerpoint/2010/main" val="17463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018" y="3429000"/>
            <a:ext cx="9765964" cy="277861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LHE FALEI DO MEU PASSADO E ME PERDOOU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93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018" y="3429000"/>
            <a:ext cx="9765964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ISSO TEVE UM ALTO PREÇO QUE ELE JÁ PAGOU</a:t>
            </a:r>
          </a:p>
        </p:txBody>
      </p:sp>
    </p:spTree>
    <p:extLst>
      <p:ext uri="{BB962C8B-B14F-4D97-AF65-F5344CB8AC3E}">
        <p14:creationId xmlns:p14="http://schemas.microsoft.com/office/powerpoint/2010/main" val="38477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102" y="4436166"/>
            <a:ext cx="12312203" cy="277861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MOSTROU AS MÃOS FERIDAS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AMOR DE MUITAS VIDAS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102" y="2490266"/>
            <a:ext cx="12312203" cy="277861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UMA DESSAS MUITAS VIDAS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ERA EU</a:t>
            </a:r>
          </a:p>
        </p:txBody>
      </p:sp>
    </p:spTree>
    <p:extLst>
      <p:ext uri="{BB962C8B-B14F-4D97-AF65-F5344CB8AC3E}">
        <p14:creationId xmlns:p14="http://schemas.microsoft.com/office/powerpoint/2010/main" val="416086167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59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Cacho</vt:lpstr>
      <vt:lpstr>O AMIGO   SÉRGIO LOPES</vt:lpstr>
      <vt:lpstr>O AMIGO QUE EU ENCONTREI ME SURPREENDEU</vt:lpstr>
      <vt:lpstr> QUANDO TODOS ME DEIXARAM, ELE ME ACOLHEU</vt:lpstr>
      <vt:lpstr>E SAROU MINHAS FERIDAS, DAS ALGEMAS ME LIVROU  </vt:lpstr>
      <vt:lpstr>  LHE FALEI DO MEU DILEMA E ELE ME ESCUTOU</vt:lpstr>
      <vt:lpstr>LHE FALEI DO MEU PASSADO E ME PERDOOU  </vt:lpstr>
      <vt:lpstr>  ISSO TEVE UM ALTO PREÇO QUE ELE JÁ PAGOU</vt:lpstr>
      <vt:lpstr>ME MOSTROU AS MÃOS FERIDAS  POR AMOR DE MUITAS VIDAS  </vt:lpstr>
      <vt:lpstr>  E UMA DESSAS MUITAS VIDAS  ERA EU</vt:lpstr>
      <vt:lpstr>QUEM NESSE MUNDO  AMOR TÃO GRANDE PODE TER  </vt:lpstr>
      <vt:lpstr>  DE ENTREGAR A PRÓPRIA VIDA  SEM TEMER?</vt:lpstr>
      <vt:lpstr>QUEM JÁ SENTIU A DOR DE SER CRAVADO EM UMA CRUZ</vt:lpstr>
      <vt:lpstr>  PAGANDO PELOS ERROS QUE NÃO COMETEU?</vt:lpstr>
      <vt:lpstr>E OLHAR NOS OLHOS DE QUEM  TANTO MAL LHE FEZ  </vt:lpstr>
      <vt:lpstr>  E SEM RESSENTIMENTO OFERECER PERDÃO</vt:lpstr>
      <vt:lpstr>QUEM PODE SER MELHOR AMIGO QUE O SENHOR  </vt:lpstr>
      <vt:lpstr>  QUE PELO SERVO A PRÓPRIA VIDA RENUNCIOU?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Amigo   Sérgio Lopes</dc:title>
  <dc:creator>Pastor Marcio</dc:creator>
  <cp:lastModifiedBy>GARDÊNIA</cp:lastModifiedBy>
  <cp:revision>5</cp:revision>
  <dcterms:created xsi:type="dcterms:W3CDTF">2015-06-04T13:41:52Z</dcterms:created>
  <dcterms:modified xsi:type="dcterms:W3CDTF">2018-10-09T21:06:45Z</dcterms:modified>
</cp:coreProperties>
</file>