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8791" y="380999"/>
            <a:ext cx="1232079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O DEUS QUE EU AMO</a:t>
            </a:r>
            <a:b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		EYSHILA	 </a:t>
            </a:r>
            <a:b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     </a:t>
            </a:r>
            <a:endParaRPr lang="pt-BR" sz="66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16" y="5692462"/>
            <a:ext cx="3321783" cy="11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920621"/>
            <a:ext cx="116811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ESSE É O DEUS QUE EU AMO, DEUS QUE EU AMO, ESSE É O DEUS QUE EU AMO.</a:t>
            </a:r>
          </a:p>
        </p:txBody>
      </p:sp>
    </p:spTree>
    <p:extLst>
      <p:ext uri="{BB962C8B-B14F-4D97-AF65-F5344CB8AC3E}">
        <p14:creationId xmlns:p14="http://schemas.microsoft.com/office/powerpoint/2010/main" val="34215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DEUS QUE VENCE AS BATALHAS, DEUS QUE ENTRA NA FORNALHA</a:t>
            </a:r>
          </a:p>
        </p:txBody>
      </p:sp>
    </p:spTree>
    <p:extLst>
      <p:ext uri="{BB962C8B-B14F-4D97-AF65-F5344CB8AC3E}">
        <p14:creationId xmlns:p14="http://schemas.microsoft.com/office/powerpoint/2010/main" val="10870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DEUS QUE ATIRA A PEDRA NO GIGANTE E ELE CAI</a:t>
            </a:r>
          </a:p>
        </p:txBody>
      </p:sp>
    </p:spTree>
    <p:extLst>
      <p:ext uri="{BB962C8B-B14F-4D97-AF65-F5344CB8AC3E}">
        <p14:creationId xmlns:p14="http://schemas.microsoft.com/office/powerpoint/2010/main" val="3469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DEUS QUE MANDA FOGO, DEUS QUE TORNA TUDO NOVO</a:t>
            </a:r>
          </a:p>
        </p:txBody>
      </p:sp>
    </p:spTree>
    <p:extLst>
      <p:ext uri="{BB962C8B-B14F-4D97-AF65-F5344CB8AC3E}">
        <p14:creationId xmlns:p14="http://schemas.microsoft.com/office/powerpoint/2010/main" val="13212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ESSE É O DEUS QUE EU AMO, O DEUS QUE EU AMO</a:t>
            </a:r>
          </a:p>
        </p:txBody>
      </p:sp>
    </p:spTree>
    <p:extLst>
      <p:ext uri="{BB962C8B-B14F-4D97-AF65-F5344CB8AC3E}">
        <p14:creationId xmlns:p14="http://schemas.microsoft.com/office/powerpoint/2010/main" val="23820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0544" y="1351508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OH OH OH OH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ESSE É DEUS QUE EU AMO (4X)</a:t>
            </a:r>
          </a:p>
        </p:txBody>
      </p:sp>
    </p:spTree>
    <p:extLst>
      <p:ext uri="{BB962C8B-B14F-4D97-AF65-F5344CB8AC3E}">
        <p14:creationId xmlns:p14="http://schemas.microsoft.com/office/powerpoint/2010/main" val="7132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674400"/>
            <a:ext cx="10972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DEUS QUE NUNCA VIU UM OUTRO IGUAL A SI</a:t>
            </a:r>
          </a:p>
        </p:txBody>
      </p:sp>
    </p:spTree>
    <p:extLst>
      <p:ext uri="{BB962C8B-B14F-4D97-AF65-F5344CB8AC3E}">
        <p14:creationId xmlns:p14="http://schemas.microsoft.com/office/powerpoint/2010/main" val="41661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351508"/>
            <a:ext cx="10972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DEUS QUE SE INCLINA SÓ PRA ME OUVIR</a:t>
            </a:r>
          </a:p>
        </p:txBody>
      </p:sp>
    </p:spTree>
    <p:extLst>
      <p:ext uri="{BB962C8B-B14F-4D97-AF65-F5344CB8AC3E}">
        <p14:creationId xmlns:p14="http://schemas.microsoft.com/office/powerpoint/2010/main" val="31177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674400"/>
            <a:ext cx="10972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DEUS QUE NUNCA VIU UM PROBLEMA IMPOSSÍVEL</a:t>
            </a:r>
          </a:p>
        </p:txBody>
      </p:sp>
    </p:spTree>
    <p:extLst>
      <p:ext uri="{BB962C8B-B14F-4D97-AF65-F5344CB8AC3E}">
        <p14:creationId xmlns:p14="http://schemas.microsoft.com/office/powerpoint/2010/main" val="26930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3799" y="2028616"/>
            <a:ext cx="116811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ESSE É O DEUS QUE EU AMO</a:t>
            </a:r>
          </a:p>
        </p:txBody>
      </p:sp>
    </p:spTree>
    <p:extLst>
      <p:ext uri="{BB962C8B-B14F-4D97-AF65-F5344CB8AC3E}">
        <p14:creationId xmlns:p14="http://schemas.microsoft.com/office/powerpoint/2010/main" val="11137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1351508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DEUS QUE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NUNCA ME DESAMPAROU</a:t>
            </a:r>
          </a:p>
        </p:txBody>
      </p:sp>
    </p:spTree>
    <p:extLst>
      <p:ext uri="{BB962C8B-B14F-4D97-AF65-F5344CB8AC3E}">
        <p14:creationId xmlns:p14="http://schemas.microsoft.com/office/powerpoint/2010/main" val="11501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1351508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DEUS QUE NUNCA ERRA OS SEUS ALVOS</a:t>
            </a:r>
          </a:p>
        </p:txBody>
      </p:sp>
    </p:spTree>
    <p:extLst>
      <p:ext uri="{BB962C8B-B14F-4D97-AF65-F5344CB8AC3E}">
        <p14:creationId xmlns:p14="http://schemas.microsoft.com/office/powerpoint/2010/main" val="18515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1351508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DEUS QUE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PERDOOU OS MEUS PECADOS</a:t>
            </a:r>
          </a:p>
        </p:txBody>
      </p:sp>
    </p:spTree>
    <p:extLst>
      <p:ext uri="{BB962C8B-B14F-4D97-AF65-F5344CB8AC3E}">
        <p14:creationId xmlns:p14="http://schemas.microsoft.com/office/powerpoint/2010/main" val="4330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ESSE É O DEUS QUE EU AMO.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ESSE É O DEUS QUE EU AMO</a:t>
            </a:r>
          </a:p>
        </p:txBody>
      </p:sp>
    </p:spTree>
    <p:extLst>
      <p:ext uri="{BB962C8B-B14F-4D97-AF65-F5344CB8AC3E}">
        <p14:creationId xmlns:p14="http://schemas.microsoft.com/office/powerpoint/2010/main" val="732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149</Words>
  <Application>Microsoft Office PowerPoint</Application>
  <PresentationFormat>Widescreen</PresentationFormat>
  <Paragraphs>20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Aharoni</vt:lpstr>
      <vt:lpstr>Arial</vt:lpstr>
      <vt:lpstr>Arial Black</vt:lpstr>
      <vt:lpstr>Calibri</vt:lpstr>
      <vt:lpstr>Garamond</vt:lpstr>
      <vt:lpstr>Pontuação da música 16x9</vt:lpstr>
      <vt:lpstr>       O DEUS QUE EU AMO    EYSHILA     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2018-10-08T16:46:29Z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