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15" autoAdjust="0"/>
    <p:restoredTop sz="94660"/>
  </p:normalViewPr>
  <p:slideViewPr>
    <p:cSldViewPr snapToGrid="0">
      <p:cViewPr>
        <p:scale>
          <a:sx n="82" d="100"/>
          <a:sy n="82" d="100"/>
        </p:scale>
        <p:origin x="90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79BF-630E-418F-B019-BFDB4139F692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F002-99E3-4CBF-BAE5-281A7F48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31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79BF-630E-418F-B019-BFDB4139F692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F002-99E3-4CBF-BAE5-281A7F48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50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79BF-630E-418F-B019-BFDB4139F692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F002-99E3-4CBF-BAE5-281A7F48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41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79BF-630E-418F-B019-BFDB4139F692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F002-99E3-4CBF-BAE5-281A7F48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904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79BF-630E-418F-B019-BFDB4139F692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F002-99E3-4CBF-BAE5-281A7F48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61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79BF-630E-418F-B019-BFDB4139F692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F002-99E3-4CBF-BAE5-281A7F48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70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79BF-630E-418F-B019-BFDB4139F692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F002-99E3-4CBF-BAE5-281A7F48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53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79BF-630E-418F-B019-BFDB4139F692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F002-99E3-4CBF-BAE5-281A7F48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358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79BF-630E-418F-B019-BFDB4139F692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F002-99E3-4CBF-BAE5-281A7F48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65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79BF-630E-418F-B019-BFDB4139F692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F002-99E3-4CBF-BAE5-281A7F48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42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79BF-630E-418F-B019-BFDB4139F692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7F002-99E3-4CBF-BAE5-281A7F48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36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379BF-630E-418F-B019-BFDB4139F692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7F002-99E3-4CBF-BAE5-281A7F48DD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04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95532"/>
            <a:ext cx="9144000" cy="2387600"/>
          </a:xfrm>
        </p:spPr>
        <p:txBody>
          <a:bodyPr>
            <a:normAutofit/>
          </a:bodyPr>
          <a:lstStyle/>
          <a:p>
            <a:r>
              <a:rPr lang="pt-BR" sz="9600" b="1" dirty="0" smtClean="0">
                <a:latin typeface="Arial Black" panose="020B0A04020102020204" pitchFamily="34" charset="0"/>
              </a:rPr>
              <a:t>O EXILADO</a:t>
            </a:r>
            <a:endParaRPr lang="pt-BR" sz="96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92992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HARPA CRISTÃ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994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4123" y="226313"/>
            <a:ext cx="11781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QUAL FILHO DE SEU LAR SAUDOSO,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QUERO IR;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QUAL PASSARINHO PARA O NINHO,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OS BRAÇOS SEUS FUGIR;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112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2399" y="179420"/>
            <a:ext cx="1113692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 FIEL - SUA VINDA É CERTA,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QUANDO... EU NÃO SEI.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ELE MANDA ESTAR ALERTA;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DO EXÍLIO VOLTAREI.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200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0677" y="85636"/>
            <a:ext cx="113831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PASSARINHOS, BELAS FLORES,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QUEREM M'ENCANTAR;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SÃO VÃOS TERRESTRES ESPLENDORES,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CONTEMPLO O MEU LAR.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175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4122" y="120806"/>
            <a:ext cx="1098452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JESUS ME DEU A SUA PROMESSA;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 VEM BUSCAR;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MEU CORAÇÃO ESTÁ COM PRESSA,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QUERO JÁ VOAR.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495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8953" y="120805"/>
            <a:ext cx="1096107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MEUS PECADOS FORAM MUITOS,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MUI CULPADO SOU;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PORÉM, SEU SANGUE PÕE-ME LIMPO;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PARA PÁTRIA VOU.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81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87568" y="261483"/>
            <a:ext cx="1055076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PASSARINHOS, BELAS FLORES,</a:t>
            </a:r>
            <a:r>
              <a:rPr lang="pt-BR" sz="5200" b="1" dirty="0" smtClean="0">
                <a:latin typeface="Arial Black" panose="020B0A04020102020204" pitchFamily="34" charset="0"/>
              </a:rPr>
              <a:t/>
            </a:r>
            <a:br>
              <a:rPr lang="pt-BR" sz="5200" b="1" dirty="0" smtClean="0">
                <a:latin typeface="Arial Black" panose="020B0A04020102020204" pitchFamily="34" charset="0"/>
              </a:rPr>
            </a:br>
            <a:r>
              <a:rPr lang="pt-BR" sz="5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QUEREM M'ENCANTAR;</a:t>
            </a:r>
            <a:r>
              <a:rPr lang="pt-BR" sz="5200" b="1" dirty="0" smtClean="0">
                <a:latin typeface="Arial Black" panose="020B0A04020102020204" pitchFamily="34" charset="0"/>
              </a:rPr>
              <a:t/>
            </a:r>
            <a:br>
              <a:rPr lang="pt-BR" sz="5200" b="1" dirty="0" smtClean="0">
                <a:latin typeface="Arial Black" panose="020B0A04020102020204" pitchFamily="34" charset="0"/>
              </a:rPr>
            </a:br>
            <a:r>
              <a:rPr lang="pt-BR" sz="5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SÃO VÃOS TERRESTRES ESPLENDORES,</a:t>
            </a:r>
            <a:r>
              <a:rPr lang="pt-BR" sz="5200" b="1" dirty="0" smtClean="0">
                <a:latin typeface="Arial Black" panose="020B0A04020102020204" pitchFamily="34" charset="0"/>
              </a:rPr>
              <a:t/>
            </a:r>
            <a:br>
              <a:rPr lang="pt-BR" sz="5200" b="1" dirty="0" smtClean="0">
                <a:latin typeface="Arial Black" panose="020B0A04020102020204" pitchFamily="34" charset="0"/>
              </a:rPr>
            </a:br>
            <a:r>
              <a:rPr lang="pt-BR" sz="5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CONTEMPLO O MEU LAR.</a:t>
            </a:r>
            <a:endParaRPr lang="pt-BR" sz="5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12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0676" y="449051"/>
            <a:ext cx="1087901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DA LINDA PÁTRIA ESTOU BEM LONGE;</a:t>
            </a:r>
            <a:r>
              <a:rPr lang="pt-BR" sz="5200" b="1" dirty="0" smtClean="0">
                <a:latin typeface="Arial Black" panose="020B0A04020102020204" pitchFamily="34" charset="0"/>
              </a:rPr>
              <a:t/>
            </a:r>
            <a:br>
              <a:rPr lang="pt-BR" sz="5200" b="1" dirty="0" smtClean="0">
                <a:latin typeface="Arial Black" panose="020B0A04020102020204" pitchFamily="34" charset="0"/>
              </a:rPr>
            </a:br>
            <a:r>
              <a:rPr lang="pt-BR" sz="5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CANSADO ESTOU;</a:t>
            </a:r>
            <a:r>
              <a:rPr lang="pt-BR" sz="5200" b="1" dirty="0" smtClean="0">
                <a:latin typeface="Arial Black" panose="020B0A04020102020204" pitchFamily="34" charset="0"/>
              </a:rPr>
              <a:t/>
            </a:r>
            <a:br>
              <a:rPr lang="pt-BR" sz="5200" b="1" dirty="0" smtClean="0">
                <a:latin typeface="Arial Black" panose="020B0A04020102020204" pitchFamily="34" charset="0"/>
              </a:rPr>
            </a:br>
            <a:r>
              <a:rPr lang="pt-BR" sz="5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TENHO DE JESUS SAUDADE,</a:t>
            </a:r>
            <a:r>
              <a:rPr lang="pt-BR" sz="5200" b="1" dirty="0" smtClean="0">
                <a:latin typeface="Arial Black" panose="020B0A04020102020204" pitchFamily="34" charset="0"/>
              </a:rPr>
              <a:t/>
            </a:r>
            <a:br>
              <a:rPr lang="pt-BR" sz="5200" b="1" dirty="0" smtClean="0">
                <a:latin typeface="Arial Black" panose="020B0A04020102020204" pitchFamily="34" charset="0"/>
              </a:rPr>
            </a:br>
            <a:r>
              <a:rPr lang="pt-BR" sz="5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OH, QUANDO É QUE EU VOU?</a:t>
            </a:r>
            <a:endParaRPr lang="pt-BR" sz="5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23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34461" y="402159"/>
            <a:ext cx="1166446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PASSARINHOS, BELAS FLORES,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QUEREM M'ENCANTAR;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SÃO VÃOS TERRESTRES ESPLENDORES,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CONTEMPLO O MEU LAR.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28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5845" y="413882"/>
            <a:ext cx="1172307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JESUS ME DEU A SUA PROMESSA;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 VEM BUSCAR;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MEU CORAÇÃO ESTÁ COM PRESSA,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QUERO JÁ VOAR.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37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4122" y="390436"/>
            <a:ext cx="1104313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MEUS PECADOS FORAM MUITOS,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MUI CULPADO SOU;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PORÉM, SEU SANGUE PÕE-ME LIMPO;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PARA PÁTRIA VOU.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60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7907" y="601452"/>
            <a:ext cx="1179341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PASSARINHOS, BELAS FLORES,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QUEREM M'ENCANTAR;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SÃO VÃOS TERRESTRES ESPLENDORES,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CONTEMPLO O MEU LAR.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3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3785" y="449052"/>
            <a:ext cx="11887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JESUS ME DEU A SUA PROMESSA;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 VEM BUSCAR;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MEU CORAÇÃO ESTÁ COM PRESSA,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QUERO JÁ VOAR.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60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2400" y="413883"/>
            <a:ext cx="1166446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MEUS PECADOS FORAM MUITOS,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MUI CULPADO SOU;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PORÉM, SEU SANGUE PÕE-ME LIMPO;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PARA PÁTRIA VOU.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222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5507" y="226313"/>
            <a:ext cx="107735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PASSARINHOS, BELAS FLORES,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QUEREM M'ENCANTAR;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SÃO VÃOS TERRESTRES ESPLENDORES,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CONTEMPLO O MEU LAR.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96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87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Tema do Office</vt:lpstr>
      <vt:lpstr>O EXILADO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exilado</dc:title>
  <dc:creator>Carlos</dc:creator>
  <cp:lastModifiedBy>Carlos</cp:lastModifiedBy>
  <cp:revision>4</cp:revision>
  <dcterms:created xsi:type="dcterms:W3CDTF">2022-05-13T23:34:37Z</dcterms:created>
  <dcterms:modified xsi:type="dcterms:W3CDTF">2022-05-13T23:53:30Z</dcterms:modified>
</cp:coreProperties>
</file>