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94" r:id="rId6"/>
    <p:sldId id="261" r:id="rId7"/>
    <p:sldId id="266" r:id="rId8"/>
    <p:sldId id="283" r:id="rId9"/>
    <p:sldId id="284" r:id="rId10"/>
    <p:sldId id="285" r:id="rId11"/>
    <p:sldId id="304" r:id="rId12"/>
    <p:sldId id="295" r:id="rId13"/>
    <p:sldId id="287" r:id="rId14"/>
    <p:sldId id="259" r:id="rId15"/>
    <p:sldId id="296" r:id="rId16"/>
    <p:sldId id="286" r:id="rId17"/>
    <p:sldId id="298" r:id="rId18"/>
    <p:sldId id="303" r:id="rId19"/>
    <p:sldId id="300" r:id="rId20"/>
    <p:sldId id="301" r:id="rId21"/>
    <p:sldId id="302" r:id="rId22"/>
    <p:sldId id="299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E59D19-0ABA-4360-9EAE-AAA9D9D540EB}"/>
              </a:ext>
            </a:extLst>
          </p:cNvPr>
          <p:cNvSpPr txBox="1"/>
          <p:nvPr/>
        </p:nvSpPr>
        <p:spPr>
          <a:xfrm>
            <a:off x="2892138" y="715629"/>
            <a:ext cx="89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000" b="1" dirty="0">
                <a:solidFill>
                  <a:schemeClr val="bg1"/>
                </a:solidFill>
                <a:latin typeface="Arial Black" panose="020B0A04020102090204" pitchFamily="34" charset="0"/>
              </a:rPr>
              <a:t>O NOME DE JESUS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EC1C3F-73FD-4E0E-96C2-516F40C6DE98}"/>
              </a:ext>
            </a:extLst>
          </p:cNvPr>
          <p:cNvSpPr txBox="1"/>
          <p:nvPr/>
        </p:nvSpPr>
        <p:spPr>
          <a:xfrm>
            <a:off x="5941720" y="1622109"/>
            <a:ext cx="6414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Arial Black" panose="020B0A04020102090204" pitchFamily="34" charset="0"/>
              </a:rPr>
              <a:t>ISADORA POMPEO</a:t>
            </a:r>
          </a:p>
        </p:txBody>
      </p:sp>
    </p:spTree>
    <p:extLst>
      <p:ext uri="{BB962C8B-B14F-4D97-AF65-F5344CB8AC3E}">
        <p14:creationId xmlns:p14="http://schemas.microsoft.com/office/powerpoint/2010/main" val="261337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9105"/>
            <a:ext cx="12191999" cy="1666418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Vem sobre nós, manda Tua chuva nesse lugar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33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06" y="2163802"/>
            <a:ext cx="10920483" cy="1456267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Em Tua presença, vou me derramar E declarar que és Santo, Deus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7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953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5011"/>
            <a:ext cx="12192000" cy="1420091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O som do céu, vamos ouvir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  <a:t> SOPRA TEU VENTO SUAVE HOJE AQUI</a:t>
            </a:r>
            <a:endParaRPr lang="pt-BR" sz="7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01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52633"/>
            <a:ext cx="12192000" cy="2320119"/>
          </a:xfrm>
        </p:spPr>
        <p:txBody>
          <a:bodyPr>
            <a:noAutofit/>
          </a:bodyPr>
          <a:lstStyle/>
          <a:p>
            <a:pPr algn="ctr"/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  <a:t>VOU DECLARAR O ÚNICO NOME QUE SALVA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96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39" y="2682277"/>
            <a:ext cx="11750722" cy="1493446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O NOME DE JESUS O NOME DE JESUS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O NOME DE JESUS O NOME DE JESUS</a:t>
            </a:r>
          </a:p>
        </p:txBody>
      </p:sp>
    </p:spTree>
    <p:extLst>
      <p:ext uri="{BB962C8B-B14F-4D97-AF65-F5344CB8AC3E}">
        <p14:creationId xmlns:p14="http://schemas.microsoft.com/office/powerpoint/2010/main" val="662335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0866"/>
            <a:ext cx="12191999" cy="1666418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Vem sobre nós, manda Tua chuva nesse lugar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3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7239"/>
            <a:ext cx="12192000" cy="1420091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</a:rPr>
              <a:t>Em Tua presença, vou me derramar E declarar que és Santo, Deus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7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92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5011"/>
            <a:ext cx="12192000" cy="1420091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O som do céu, vamos ouvir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  <a:t> SOPRA TEU VENTO SUAVE HOJE AQUI</a:t>
            </a:r>
            <a:endParaRPr lang="pt-BR" sz="7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768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52633"/>
            <a:ext cx="12192000" cy="2320119"/>
          </a:xfrm>
        </p:spPr>
        <p:txBody>
          <a:bodyPr>
            <a:noAutofit/>
          </a:bodyPr>
          <a:lstStyle/>
          <a:p>
            <a:pPr algn="ctr"/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  <a:t>VOU DECLARAR O ÚNICO NOME QUE SALVA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272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0866"/>
            <a:ext cx="12191999" cy="1666418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Vem sobre nós, manda Tua chuva nesse lugar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78610"/>
            <a:ext cx="12192000" cy="1328698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  <a:t>EM TEUS BRAÇOS 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  <a:t>EU VOU ME ENTREGAR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  <a:t>OS MEUS MEDOS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  <a:t> EU DEIXO AOS PÉS 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  <a:t>DO ALTAR</a:t>
            </a:r>
          </a:p>
        </p:txBody>
      </p:sp>
    </p:spTree>
    <p:extLst>
      <p:ext uri="{BB962C8B-B14F-4D97-AF65-F5344CB8AC3E}">
        <p14:creationId xmlns:p14="http://schemas.microsoft.com/office/powerpoint/2010/main" val="1568328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7239"/>
            <a:ext cx="12192000" cy="1420091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</a:rPr>
              <a:t>Em Tua presença, vou me derramar E declarar que és Santo, Deus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7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740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5011"/>
            <a:ext cx="12192000" cy="1420091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O som do céu, vamos ouvir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  <a:t> SOPRA TEU VENTO SUAVE HOJE AQUI</a:t>
            </a:r>
            <a:endParaRPr lang="pt-BR" sz="7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157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84394"/>
            <a:ext cx="12192000" cy="2320119"/>
          </a:xfrm>
        </p:spPr>
        <p:txBody>
          <a:bodyPr>
            <a:noAutofit/>
          </a:bodyPr>
          <a:lstStyle/>
          <a:p>
            <a:pPr algn="ctr"/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  <a:t>VOU DECLARAR O ÚNICO NOME QUE SALVA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94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9000"/>
            <a:ext cx="12192000" cy="1493446"/>
          </a:xfrm>
        </p:spPr>
        <p:txBody>
          <a:bodyPr>
            <a:noAutofit/>
          </a:bodyPr>
          <a:lstStyle/>
          <a:p>
            <a:pPr algn="ctr"/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JESUS!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7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9000"/>
            <a:ext cx="12192000" cy="1188646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  <a:t>TODOS OS PLANOS MEUS, HOJE EU ENTREGO A TI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  <a:t>TOMA O TEU LUGAR, TU ÉS BEM-VINDO AQUI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7200" b="1" cap="none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68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8287"/>
            <a:ext cx="12192000" cy="1456267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Vem sobre nós, manda Tua chuva nesse lugar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7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94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0016"/>
            <a:ext cx="12192000" cy="1456267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Em Tua presença vou me derramar E declarar que és Santo, Deus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7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6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9758"/>
            <a:ext cx="12192000" cy="1576523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O som do céu vamos ouvir</a:t>
            </a: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  <a:t> 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  <a:t>SOPRA TEU VENTO SUAVE HOJE AQUI</a:t>
            </a:r>
            <a:endParaRPr lang="pt-BR" sz="7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0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938814"/>
            <a:ext cx="12192001" cy="1414821"/>
          </a:xfrm>
        </p:spPr>
        <p:txBody>
          <a:bodyPr>
            <a:noAutofit/>
          </a:bodyPr>
          <a:lstStyle/>
          <a:p>
            <a:pPr algn="ctr"/>
            <a:b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  <a:t>VOU DECLARAR O ÚNICO NOME QUE SALVA, JESUS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7200" b="1" cap="none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5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83015"/>
            <a:ext cx="12192000" cy="1328698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  <a:t>EM TEUS BRAÇOS, EU VOU ME ENTREGAR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  <a:t>OS MEUS MEDOS, EU DEIXO AOS PÉS DO ALTAR</a:t>
            </a:r>
          </a:p>
        </p:txBody>
      </p:sp>
    </p:spTree>
    <p:extLst>
      <p:ext uri="{BB962C8B-B14F-4D97-AF65-F5344CB8AC3E}">
        <p14:creationId xmlns:p14="http://schemas.microsoft.com/office/powerpoint/2010/main" val="272562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9000"/>
            <a:ext cx="12192000" cy="1188646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  <a:t>TODOS OS PLANOS MEUS, HOJE EU ENTREGO A TI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  <a:t>TOMA O TEU LUGAR, TU ÉS BEM-VINDO AQUI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7200" b="1" cap="none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350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467</TotalTime>
  <Words>47</Words>
  <Application>Microsoft Office PowerPoint</Application>
  <PresentationFormat>Widescreen</PresentationFormat>
  <Paragraphs>24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Celestial</vt:lpstr>
      <vt:lpstr>Apresentação do PowerPoint</vt:lpstr>
      <vt:lpstr>EM TEUS BRAÇOS  EU VOU ME ENTREGAR OS MEUS MEDOS  EU DEIXO AOS PÉS  DO ALTAR</vt:lpstr>
      <vt:lpstr>TODOS OS PLANOS MEUS, HOJE EU ENTREGO A TI TOMA O TEU LUGAR, TU ÉS BEM-VINDO AQUI </vt:lpstr>
      <vt:lpstr> Vem sobre nós, manda Tua chuva nesse lugar </vt:lpstr>
      <vt:lpstr>  Em Tua presença vou me derramar E declarar que és Santo, Deus </vt:lpstr>
      <vt:lpstr>  O som do céu vamos ouvir  SOPRA TEU VENTO SUAVE HOJE AQUI</vt:lpstr>
      <vt:lpstr> VOU DECLARAR O ÚNICO NOME QUE SALVA, JESUS </vt:lpstr>
      <vt:lpstr>EM TEUS BRAÇOS, EU VOU ME ENTREGAR OS MEUS MEDOS, EU DEIXO AOS PÉS DO ALTAR</vt:lpstr>
      <vt:lpstr>TODOS OS PLANOS MEUS, HOJE EU ENTREGO A TI TOMA O TEU LUGAR, TU ÉS BEM-VINDO AQUI </vt:lpstr>
      <vt:lpstr> Vem sobre nós, manda Tua chuva nesse lugar </vt:lpstr>
      <vt:lpstr>  Em Tua presença, vou me derramar E declarar que és Santo, Deus </vt:lpstr>
      <vt:lpstr>  O som do céu, vamos ouvir  SOPRA TEU VENTO SUAVE HOJE AQUI</vt:lpstr>
      <vt:lpstr> VOU DECLARAR O ÚNICO NOME QUE SALVA  </vt:lpstr>
      <vt:lpstr>O NOME DE JESUS O NOME DE JESUS O NOME DE JESUS O NOME DE JESUS</vt:lpstr>
      <vt:lpstr> Vem sobre nós, manda Tua chuva nesse lugar </vt:lpstr>
      <vt:lpstr> Em Tua presença, vou me derramar E declarar que és Santo, Deus </vt:lpstr>
      <vt:lpstr>  O som do céu, vamos ouvir  SOPRA TEU VENTO SUAVE HOJE AQUI</vt:lpstr>
      <vt:lpstr> VOU DECLARAR O ÚNICO NOME QUE SALVA  </vt:lpstr>
      <vt:lpstr> Vem sobre nós, manda Tua chuva nesse lugar </vt:lpstr>
      <vt:lpstr> Em Tua presença, vou me derramar E declarar que és Santo, Deus </vt:lpstr>
      <vt:lpstr>  O som do céu, vamos ouvir  SOPRA TEU VENTO SUAVE HOJE AQUI</vt:lpstr>
      <vt:lpstr> VOU DECLARAR O ÚNICO NOME QUE SALVA  </vt:lpstr>
      <vt:lpstr>JESUS!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</dc:creator>
  <cp:lastModifiedBy>João Paulo Mota Silva</cp:lastModifiedBy>
  <cp:revision>31</cp:revision>
  <dcterms:created xsi:type="dcterms:W3CDTF">2018-04-21T23:15:42Z</dcterms:created>
  <dcterms:modified xsi:type="dcterms:W3CDTF">2019-10-23T23:06:57Z</dcterms:modified>
</cp:coreProperties>
</file>