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8" r:id="rId6"/>
    <p:sldId id="271" r:id="rId7"/>
    <p:sldId id="279" r:id="rId8"/>
    <p:sldId id="272" r:id="rId9"/>
    <p:sldId id="280" r:id="rId10"/>
    <p:sldId id="273" r:id="rId11"/>
    <p:sldId id="281" r:id="rId12"/>
    <p:sldId id="274" r:id="rId13"/>
    <p:sldId id="282" r:id="rId14"/>
    <p:sldId id="283" r:id="rId15"/>
    <p:sldId id="275" r:id="rId16"/>
    <p:sldId id="276" r:id="rId17"/>
    <p:sldId id="284" r:id="rId18"/>
    <p:sldId id="277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7031" y="-660768"/>
            <a:ext cx="9388698" cy="2616199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Aharoni" panose="02010803020104030203" pitchFamily="2" charset="-79"/>
                <a:cs typeface="Aharoni" panose="02010803020104030203" pitchFamily="2" charset="-79"/>
              </a:rPr>
              <a:t>O TEMPO</a:t>
            </a:r>
            <a:br>
              <a:rPr lang="pt-BR" sz="8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OFICINA G3</a:t>
            </a:r>
          </a:p>
        </p:txBody>
      </p:sp>
    </p:spTree>
    <p:extLst>
      <p:ext uri="{BB962C8B-B14F-4D97-AF65-F5344CB8AC3E}">
        <p14:creationId xmlns:p14="http://schemas.microsoft.com/office/powerpoint/2010/main" val="319965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765" y="242412"/>
            <a:ext cx="12006470" cy="6373176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OS MEUS SONHOS, A AREIA NÃO VAI ENTERRAR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024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0503" y="123142"/>
            <a:ext cx="12273006" cy="661171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PORQUE A VIDA RECEBI AO TE ENCONTRAR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99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5481" y="1043236"/>
            <a:ext cx="11161038" cy="538112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NOS TEUS BRAÇOS NÃO IMPORTA O TEMPO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493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5481" y="0"/>
            <a:ext cx="11161038" cy="538112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SÓ EXISTE O MOMENTO DE SONHAR</a:t>
            </a:r>
          </a:p>
        </p:txBody>
      </p:sp>
    </p:spTree>
    <p:extLst>
      <p:ext uri="{BB962C8B-B14F-4D97-AF65-F5344CB8AC3E}">
        <p14:creationId xmlns:p14="http://schemas.microsoft.com/office/powerpoint/2010/main" val="39267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0204" y="1018737"/>
            <a:ext cx="10771591" cy="552503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 O MEDO QUE ESTÁ SEMPRE À PORTA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9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7016" y="435642"/>
            <a:ext cx="10771591" cy="5525037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QUANDO ESTOU COM VOCÊ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ELE NÃO PODE ENTRAR</a:t>
            </a:r>
          </a:p>
        </p:txBody>
      </p:sp>
    </p:spTree>
    <p:extLst>
      <p:ext uri="{BB962C8B-B14F-4D97-AF65-F5344CB8AC3E}">
        <p14:creationId xmlns:p14="http://schemas.microsoft.com/office/powerpoint/2010/main" val="3999828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3021" y="1590261"/>
            <a:ext cx="10985958" cy="669122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TEMPO SE VAI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MAS ALGO SEMPRE EU GUARDAREI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625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3021" y="-357808"/>
            <a:ext cx="10985958" cy="669122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TEU AMOR, QUE UM DIA EU ENCONTREI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600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5432" y="1696278"/>
            <a:ext cx="10501135" cy="661171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OS MEUS SONHOS, O VENTO NÃO PODE LEVAR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332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5432" y="-304800"/>
            <a:ext cx="10501135" cy="661171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A ESPERANÇA, ENCONTREI NO TEU OLHAR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31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6886" y="1258957"/>
            <a:ext cx="12365772" cy="661171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VENTO TOCA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MEU ROSTO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ME LEMBRANDO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QUE O TEMPO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VAI COM ELE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513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5299" y="1086680"/>
            <a:ext cx="10641401" cy="661171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LEVANDO EM SUAS ASAS OS MEUS DIAS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DESTA VIDA PASSAGEIRA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331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4910" y="-214788"/>
            <a:ext cx="11342179" cy="728757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MINHAS CERTEZAS, MEUS CONCEITOS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MINHAS VIRTUDES, 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503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463" y="-437321"/>
            <a:ext cx="10137073" cy="690050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 MEUS DEFEITOS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NADA PODE DETÊ-LO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592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444" y="569843"/>
            <a:ext cx="11385111" cy="7072228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TEMPO SE VAI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MAS ALGO SEMPRE EU GUARDAREI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87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3444" y="-503581"/>
            <a:ext cx="11385111" cy="7072228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 TEU AMOR, QUE UM DIA EU ENCONTREI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3398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5432" y="1749286"/>
            <a:ext cx="10501135" cy="6611715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OS MEUS SONHOS, O VENTO NÃO PODE LEVAR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895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5432" y="-357809"/>
            <a:ext cx="10501135" cy="6611715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  <a:t>A ESPERANÇA, ENCONTREI NO TEU OLHAR</a:t>
            </a:r>
            <a:br>
              <a:rPr lang="pt-BR" sz="8000" b="1" dirty="0"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698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</TotalTime>
  <Words>70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Aharoni</vt:lpstr>
      <vt:lpstr>Arial</vt:lpstr>
      <vt:lpstr>Arial Black</vt:lpstr>
      <vt:lpstr>Corbel</vt:lpstr>
      <vt:lpstr>Paralaxe</vt:lpstr>
      <vt:lpstr>O TEMPO OFICINA G3</vt:lpstr>
      <vt:lpstr>O VENTO TOCA  O MEU ROSTO ME LEMBRANDO  QUE O TEMPO  VAI COM ELE </vt:lpstr>
      <vt:lpstr>LEVANDO EM SUAS ASAS OS MEUS DIAS DESTA VIDA PASSAGEIRA </vt:lpstr>
      <vt:lpstr>MINHAS CERTEZAS, MEUS CONCEITOS MINHAS VIRTUDES,  </vt:lpstr>
      <vt:lpstr> MEUS DEFEITOS NADA PODE DETÊ-LO </vt:lpstr>
      <vt:lpstr>O TEMPO SE VAI MAS ALGO SEMPRE EU GUARDAREI  </vt:lpstr>
      <vt:lpstr> O TEU AMOR, QUE UM DIA EU ENCONTREI </vt:lpstr>
      <vt:lpstr>OS MEUS SONHOS, O VENTO NÃO PODE LEVAR  </vt:lpstr>
      <vt:lpstr> A ESPERANÇA, ENCONTREI NO TEU OLHAR </vt:lpstr>
      <vt:lpstr>OS MEUS SONHOS, A AREIA NÃO VAI ENTERRAR </vt:lpstr>
      <vt:lpstr> PORQUE A VIDA RECEBI AO TE ENCONTRAR </vt:lpstr>
      <vt:lpstr>NOS TEUS BRAÇOS NÃO IMPORTA O TEMPO </vt:lpstr>
      <vt:lpstr> SÓ EXISTE O MOMENTO DE SONHAR</vt:lpstr>
      <vt:lpstr>E O MEDO QUE ESTÁ SEMPRE À PORTA </vt:lpstr>
      <vt:lpstr> QUANDO ESTOU COM VOCÊ ELE NÃO PODE ENTRAR</vt:lpstr>
      <vt:lpstr>O TEMPO SE VAI MAS ALGO SEMPRE EU GUARDAREI  </vt:lpstr>
      <vt:lpstr> O TEU AMOR, QUE UM DIA EU ENCONTREI </vt:lpstr>
      <vt:lpstr>OS MEUS SONHOS, O VENTO NÃO PODE LEVAR  </vt:lpstr>
      <vt:lpstr> A ESPERANÇA, ENCONTREI NO TEU OLHAR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DE ALIANÇA Ministério Toque no altar</dc:title>
  <dc:creator>Pastor Marcio</dc:creator>
  <cp:lastModifiedBy>GARDÊNIA</cp:lastModifiedBy>
  <cp:revision>11</cp:revision>
  <dcterms:created xsi:type="dcterms:W3CDTF">2015-12-27T20:24:17Z</dcterms:created>
  <dcterms:modified xsi:type="dcterms:W3CDTF">2018-10-09T00:57:01Z</dcterms:modified>
</cp:coreProperties>
</file>