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6" r:id="rId6"/>
    <p:sldId id="259" r:id="rId7"/>
    <p:sldId id="261" r:id="rId8"/>
    <p:sldId id="262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30831" y="346364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OLHA PRA MIM</a:t>
            </a:r>
            <a:b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TOQUE NO ALTAR</a:t>
            </a:r>
            <a:endParaRPr lang="pt-BR" sz="6000" b="1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7748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620323"/>
            <a:ext cx="12192000" cy="1738646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OLHA PRA MIM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 OLHA PRA MIM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OLHA PRA MIM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 POIS EU PRECISO DO TEU OLHAR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738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015" y="4222753"/>
            <a:ext cx="12057970" cy="1394671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D592AAF-7603-4C4A-A879-454C699138D3}"/>
              </a:ext>
            </a:extLst>
          </p:cNvPr>
          <p:cNvSpPr/>
          <p:nvPr/>
        </p:nvSpPr>
        <p:spPr>
          <a:xfrm>
            <a:off x="0" y="949631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dirty="0">
                <a:latin typeface="Arial Black" panose="020B0A04020102020204" pitchFamily="34" charset="0"/>
              </a:rPr>
              <a:t>EU ME HUMILHAREI TEU NOME GRITAREI</a:t>
            </a:r>
            <a:br>
              <a:rPr lang="pt-BR" sz="7200" dirty="0">
                <a:latin typeface="Arial Black" panose="020B0A04020102020204" pitchFamily="34" charset="0"/>
              </a:rPr>
            </a:br>
            <a:r>
              <a:rPr lang="pt-BR" sz="7200" dirty="0">
                <a:latin typeface="Arial Black" panose="020B0A04020102020204" pitchFamily="34" charset="0"/>
              </a:rPr>
              <a:t>COMO CRIANÇA EU SEREI MAS OLHA PRA MIM</a:t>
            </a:r>
            <a:endParaRPr lang="pt-BR" sz="7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2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796145"/>
            <a:ext cx="12192000" cy="3061855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dirty="0">
                <a:solidFill>
                  <a:schemeClr val="tx1"/>
                </a:solidFill>
                <a:latin typeface="Arial Black" panose="020B0A04020102020204" pitchFamily="34" charset="0"/>
              </a:rPr>
              <a:t>TUAS VESTES TOCAREI NA FIGUEIRA EU SUBIREI</a:t>
            </a:r>
            <a:br>
              <a:rPr lang="pt-BR" sz="72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tx1"/>
                </a:solidFill>
                <a:latin typeface="Arial Black" panose="020B0A04020102020204" pitchFamily="34" charset="0"/>
              </a:rPr>
              <a:t>AOS TEUS PÉS EU CHORAREI MAS OLHA PRA MIM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30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898525"/>
            <a:ext cx="12192000" cy="1738646"/>
          </a:xfrm>
        </p:spPr>
        <p:txBody>
          <a:bodyPr>
            <a:noAutofit/>
          </a:bodyPr>
          <a:lstStyle/>
          <a:p>
            <a:pPr algn="ctr"/>
            <a: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  <a:t>OLHA PRA MIM, SENHOR</a:t>
            </a:r>
            <a:b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  <a:t>OLHA PRA MIM</a:t>
            </a:r>
            <a:b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  <a:t> PRECISO DO TEU OLHAR</a:t>
            </a:r>
            <a:b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  <a:t>OLHA PRA MIM </a:t>
            </a:r>
            <a:b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  <a:t>POIS EU PRECISO DO TEU OLHAR</a:t>
            </a:r>
            <a:b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endParaRPr lang="pt-BR" sz="66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1696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4620323"/>
            <a:ext cx="12192000" cy="1738646"/>
          </a:xfrm>
        </p:spPr>
        <p:txBody>
          <a:bodyPr>
            <a:noAutofit/>
          </a:bodyPr>
          <a:lstStyle/>
          <a:p>
            <a:pPr algn="ctr"/>
            <a:br>
              <a:rPr lang="pt-BR" sz="72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OLHA PRA MIM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 OLHA PRA MIM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OLHA PRA MIM</a:t>
            </a:r>
            <a:b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b="1" dirty="0">
                <a:solidFill>
                  <a:schemeClr val="tx1"/>
                </a:solidFill>
                <a:latin typeface="Arial Black" panose="020B0A04020102020204" pitchFamily="34" charset="0"/>
              </a:rPr>
              <a:t> POIS EU PRECISO DO TEU OLHAR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369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836504"/>
            <a:ext cx="12192000" cy="3021496"/>
          </a:xfrm>
        </p:spPr>
        <p:txBody>
          <a:bodyPr>
            <a:noAutofit/>
          </a:bodyPr>
          <a:lstStyle/>
          <a:p>
            <a:pPr algn="ctr"/>
            <a:r>
              <a:rPr lang="pt-BR" sz="7200" dirty="0">
                <a:solidFill>
                  <a:schemeClr val="tx1"/>
                </a:solidFill>
                <a:latin typeface="Arial Black" panose="020B0A04020102020204" pitchFamily="34" charset="0"/>
              </a:rPr>
              <a:t>EU FAREI O QUE FOR PRECISO PARA TE VER</a:t>
            </a:r>
            <a:br>
              <a:rPr lang="pt-BR" sz="72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tx1"/>
                </a:solidFill>
                <a:latin typeface="Arial Black" panose="020B0A04020102020204" pitchFamily="34" charset="0"/>
              </a:rPr>
              <a:t>POIS NÃO POSSO DEIXAR </a:t>
            </a:r>
            <a:br>
              <a:rPr lang="pt-BR" sz="72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tx1"/>
                </a:solidFill>
                <a:latin typeface="Arial Black" panose="020B0A04020102020204" pitchFamily="34" charset="0"/>
              </a:rPr>
              <a:t>QUE SIGAS SEM ME PERCEBER</a:t>
            </a:r>
            <a:endParaRPr lang="pt-BR" sz="72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4315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51907"/>
            <a:ext cx="12192000" cy="3925804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</a:rPr>
              <a:t>NÃO IMPORTA A MULTIDÃO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000" b="1" dirty="0">
                <a:solidFill>
                  <a:schemeClr val="tx1"/>
                </a:solidFill>
                <a:latin typeface="Arial Black" panose="020B0A04020102020204" pitchFamily="34" charset="0"/>
              </a:rPr>
              <a:t>SÓ EU SEI DO QUE EU PRECISO</a:t>
            </a:r>
            <a:br>
              <a:rPr lang="pt-BR" sz="66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endParaRPr lang="pt-BR" sz="72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3820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460029"/>
            <a:ext cx="12192000" cy="1738646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</a:rPr>
              <a:t>E EU PRECISO DO TEU OLHAR</a:t>
            </a:r>
            <a:b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</a:rPr>
              <a:t>DO TEU OLHAR</a:t>
            </a:r>
            <a:b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tx1"/>
                </a:solidFill>
                <a:latin typeface="Arial Black" panose="020B0A04020102020204" pitchFamily="34" charset="0"/>
              </a:rPr>
              <a:t>DO TEU OLHAR</a:t>
            </a:r>
            <a:br>
              <a:rPr lang="pt-BR" sz="8000" b="1" dirty="0">
                <a:solidFill>
                  <a:schemeClr val="tx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endParaRPr lang="pt-BR" sz="80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754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836277"/>
            <a:ext cx="12192000" cy="1738646"/>
          </a:xfrm>
        </p:spPr>
        <p:txBody>
          <a:bodyPr>
            <a:noAutofit/>
          </a:bodyPr>
          <a:lstStyle/>
          <a:p>
            <a:pPr algn="ctr"/>
            <a: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  <a:t>OLHA PRA MIM, SENHOR</a:t>
            </a:r>
            <a:b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  <a:t>OLHA PRA MIM</a:t>
            </a:r>
            <a:b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  <a:t> PRECISO DO TEU OLHAR</a:t>
            </a:r>
            <a:b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  <a:t>OLHA PRA MIM </a:t>
            </a:r>
            <a:b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  <a:t>POIS EU PRECISO DO TEU OLHAR</a:t>
            </a:r>
            <a:br>
              <a:rPr lang="pt-BR" sz="66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endParaRPr lang="pt-BR" sz="6600" b="1" dirty="0">
              <a:solidFill>
                <a:schemeClr val="tx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8885859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38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Century Gothic</vt:lpstr>
      <vt:lpstr>Wingdings 3</vt:lpstr>
      <vt:lpstr>Cacho</vt:lpstr>
      <vt:lpstr>OLHA PRA MIM TOQUE NO ALTAR</vt:lpstr>
      <vt:lpstr> </vt:lpstr>
      <vt:lpstr> TUAS VESTES TOCAREI NA FIGUEIRA EU SUBIREI AOS TEUS PÉS EU CHORAREI MAS OLHA PRA MIM</vt:lpstr>
      <vt:lpstr>OLHA PRA MIM, SENHOR OLHA PRA MIM  PRECISO DO TEU OLHAR OLHA PRA MIM  POIS EU PRECISO DO TEU OLHAR </vt:lpstr>
      <vt:lpstr> OLHA PRA MIM  OLHA PRA MIM OLHA PRA MIM  POIS EU PRECISO DO TEU OLHAR</vt:lpstr>
      <vt:lpstr>EU FAREI O QUE FOR PRECISO PARA TE VER POIS NÃO POSSO DEIXAR  QUE SIGAS SEM ME PERCEBER</vt:lpstr>
      <vt:lpstr>NÃO IMPORTA A MULTIDÃO SÓ EU SEI DO QUE EU PRECISO </vt:lpstr>
      <vt:lpstr>E EU PRECISO DO TEU OLHAR DO TEU OLHAR DO TEU OLHAR </vt:lpstr>
      <vt:lpstr>OLHA PRA MIM, SENHOR OLHA PRA MIM  PRECISO DO TEU OLHAR OLHA PRA MIM  POIS EU PRECISO DO TEU OLHAR </vt:lpstr>
      <vt:lpstr> OLHA PRA MIM  OLHA PRA MIM OLHA PRA MIM  POIS EU PRECISO DO TEU OLHAR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Olhos Fixos  Vineyard Music Brasil</dc:title>
  <dc:creator>Pastor Marcio</dc:creator>
  <cp:lastModifiedBy>João Paulo Mota Silva</cp:lastModifiedBy>
  <cp:revision>16</cp:revision>
  <dcterms:created xsi:type="dcterms:W3CDTF">2015-05-31T19:11:47Z</dcterms:created>
  <dcterms:modified xsi:type="dcterms:W3CDTF">2019-10-23T23:08:06Z</dcterms:modified>
</cp:coreProperties>
</file>