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2" r:id="rId5"/>
    <p:sldId id="258" r:id="rId6"/>
    <p:sldId id="263" r:id="rId7"/>
    <p:sldId id="259" r:id="rId8"/>
    <p:sldId id="260" r:id="rId9"/>
    <p:sldId id="267" r:id="rId10"/>
    <p:sldId id="264" r:id="rId11"/>
    <p:sldId id="261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702759" y="-2637728"/>
            <a:ext cx="12621804" cy="4517266"/>
          </a:xfrm>
        </p:spPr>
        <p:txBody>
          <a:bodyPr>
            <a:normAutofit/>
          </a:bodyPr>
          <a:lstStyle/>
          <a:p>
            <a:pPr algn="r"/>
            <a:r>
              <a:rPr lang="pt-BR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OS GUERREIROS SE PREPARAM</a:t>
            </a:r>
            <a:br>
              <a:rPr lang="pt-BR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HARPA CRISTÃ</a:t>
            </a:r>
          </a:p>
        </p:txBody>
      </p:sp>
    </p:spTree>
    <p:extLst>
      <p:ext uri="{BB962C8B-B14F-4D97-AF65-F5344CB8AC3E}">
        <p14:creationId xmlns:p14="http://schemas.microsoft.com/office/powerpoint/2010/main" val="108993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8364" y="2606722"/>
            <a:ext cx="12146507" cy="4897172"/>
          </a:xfrm>
        </p:spPr>
        <p:txBody>
          <a:bodyPr>
            <a:noAutofit/>
          </a:bodyPr>
          <a:lstStyle/>
          <a:p>
            <a:pPr algn="ctr"/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PODES TU FICAR DORMINDO, MESMO VACILANTE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QUANDO ATACAM OUTROS A BELIAL? 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cap="none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7345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5674" y="3316406"/>
            <a:ext cx="11995549" cy="5786491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quero estar com Cristo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Onde a luta se travar No lance imprevisto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4165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9448" y="1564998"/>
            <a:ext cx="11153104" cy="5393029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Na frente m'encontrar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Até que O possa ver na glória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7016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9448" y="1687828"/>
            <a:ext cx="11153104" cy="5393029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 alegrando da vitória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Onde Deus vai me coroar!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3988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8808" y="311652"/>
            <a:ext cx="11734384" cy="6234696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Dá-te pressa, não vaciles, hoje Deus te chama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2773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8808" y="304828"/>
            <a:ext cx="11734384" cy="6248344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Para vires pelejar ao lado do Senhor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5033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8808" y="1683252"/>
            <a:ext cx="11734384" cy="6248344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Entra na batalha onde mais o fogo inflama E peleja contra o vil tentador!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3847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238164" y="-545911"/>
            <a:ext cx="12668327" cy="7590401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quero estar com Cristo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Onde a luta se travar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8602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238164" y="-732401"/>
            <a:ext cx="12668327" cy="7590401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No lance imprevisto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Na frente m'encontrar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4764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48948" y="-163773"/>
            <a:ext cx="12540948" cy="7590401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Até que O possa ver na glória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 alegrando da vitória Onde Deus vai me coroar!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8212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1911" y="3945835"/>
            <a:ext cx="10888178" cy="4497154"/>
          </a:xfrm>
        </p:spPr>
        <p:txBody>
          <a:bodyPr>
            <a:noAutofit/>
          </a:bodyPr>
          <a:lstStyle/>
          <a:p>
            <a:pPr algn="ctr"/>
            <a: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cap="none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23C54DF-0C78-4DBE-82EC-6913D4C28120}"/>
              </a:ext>
            </a:extLst>
          </p:cNvPr>
          <p:cNvSpPr/>
          <p:nvPr/>
        </p:nvSpPr>
        <p:spPr>
          <a:xfrm>
            <a:off x="-325272" y="1437456"/>
            <a:ext cx="1284254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  <a:t>OS GUERREIROS SE PREPARAM PARA A GRANDE LUTA</a:t>
            </a:r>
          </a:p>
          <a:p>
            <a:pPr algn="ctr"/>
            <a:endParaRPr lang="pt-BR" sz="8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82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8427" y="-668741"/>
            <a:ext cx="11035145" cy="8195481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 peleja é tremenda, torna-se renhida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6227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8427" y="-1992574"/>
            <a:ext cx="11035145" cy="8195481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Mas são poucos os soldados para batalhar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8714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66551" y="-668741"/>
            <a:ext cx="11458898" cy="8195481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Ó vem libertar as pobres almas oprimidas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 quem furioso, as quer tragar!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3268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66551" y="-1064527"/>
            <a:ext cx="11458898" cy="8195481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quero estar com Cristo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Onde a luta se travar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9991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66551" y="-1433016"/>
            <a:ext cx="11458898" cy="8195481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No lance imprevisto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Na frente m'encontrar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0160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80198" y="-668741"/>
            <a:ext cx="12052912" cy="8195481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Até que O possa ver na glória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 alegrando da vitória Onde Deus vai me coroar!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7976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1911" y="3945835"/>
            <a:ext cx="10888178" cy="4497154"/>
          </a:xfrm>
        </p:spPr>
        <p:txBody>
          <a:bodyPr>
            <a:noAutofit/>
          </a:bodyPr>
          <a:lstStyle/>
          <a:p>
            <a:pPr algn="ctr"/>
            <a: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cap="none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23C54DF-0C78-4DBE-82EC-6913D4C28120}"/>
              </a:ext>
            </a:extLst>
          </p:cNvPr>
          <p:cNvSpPr/>
          <p:nvPr/>
        </p:nvSpPr>
        <p:spPr>
          <a:xfrm>
            <a:off x="56865" y="403786"/>
            <a:ext cx="1207827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  <a:t>É JESUS, O CAPITÃO, QUE AVANTE OS LEVARÁ</a:t>
            </a:r>
          </a:p>
        </p:txBody>
      </p:sp>
    </p:spTree>
    <p:extLst>
      <p:ext uri="{BB962C8B-B14F-4D97-AF65-F5344CB8AC3E}">
        <p14:creationId xmlns:p14="http://schemas.microsoft.com/office/powerpoint/2010/main" val="4702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1360" y="1705970"/>
            <a:ext cx="11989279" cy="4769580"/>
          </a:xfrm>
        </p:spPr>
        <p:txBody>
          <a:bodyPr>
            <a:noAutofit/>
          </a:bodyPr>
          <a:lstStyle/>
          <a:p>
            <a:pPr algn="ctr"/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 MILÍCIA DOS REMIDOS MARCHA IMPOLUTA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CERTA QUE VITÓRIA ALCANÇARÁ!</a:t>
            </a:r>
          </a:p>
        </p:txBody>
      </p:sp>
    </p:spTree>
    <p:extLst>
      <p:ext uri="{BB962C8B-B14F-4D97-AF65-F5344CB8AC3E}">
        <p14:creationId xmlns:p14="http://schemas.microsoft.com/office/powerpoint/2010/main" val="89962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943937"/>
            <a:ext cx="12177068" cy="4970125"/>
          </a:xfrm>
        </p:spPr>
        <p:txBody>
          <a:bodyPr>
            <a:noAutofit/>
          </a:bodyPr>
          <a:lstStyle/>
          <a:p>
            <a:pPr algn="ctr"/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QUERO ESTAR COM CRISTO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ONDE A LUTA SE TRAVAR</a:t>
            </a:r>
          </a:p>
        </p:txBody>
      </p:sp>
    </p:spTree>
    <p:extLst>
      <p:ext uri="{BB962C8B-B14F-4D97-AF65-F5344CB8AC3E}">
        <p14:creationId xmlns:p14="http://schemas.microsoft.com/office/powerpoint/2010/main" val="230523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9448" y="1337792"/>
            <a:ext cx="11153104" cy="4182415"/>
          </a:xfrm>
        </p:spPr>
        <p:txBody>
          <a:bodyPr>
            <a:noAutofit/>
          </a:bodyPr>
          <a:lstStyle/>
          <a:p>
            <a:pPr algn="ctr"/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NO LANCE IMPREVISTO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NA FRENTE M'ENCONTRAR</a:t>
            </a:r>
          </a:p>
        </p:txBody>
      </p:sp>
    </p:spTree>
    <p:extLst>
      <p:ext uri="{BB962C8B-B14F-4D97-AF65-F5344CB8AC3E}">
        <p14:creationId xmlns:p14="http://schemas.microsoft.com/office/powerpoint/2010/main" val="34609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90152" y="2606722"/>
            <a:ext cx="12186618" cy="4251278"/>
          </a:xfrm>
        </p:spPr>
        <p:txBody>
          <a:bodyPr>
            <a:noAutofit/>
          </a:bodyPr>
          <a:lstStyle/>
          <a:p>
            <a:pPr algn="ctr"/>
            <a:r>
              <a:rPr lang="pt-BR" sz="72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  <a:br>
              <a:rPr lang="pt-BR" sz="72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ATÉ QUE O POSSA VER NA GLÓRIA</a:t>
            </a:r>
            <a:br>
              <a:rPr lang="pt-BR" sz="72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 ALEGRANDO DA VITÓRIA</a:t>
            </a:r>
            <a:br>
              <a:rPr lang="pt-BR" sz="72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ONDE DEUS VAI ME COROAR!</a:t>
            </a:r>
          </a:p>
        </p:txBody>
      </p:sp>
    </p:spTree>
    <p:extLst>
      <p:ext uri="{BB962C8B-B14F-4D97-AF65-F5344CB8AC3E}">
        <p14:creationId xmlns:p14="http://schemas.microsoft.com/office/powerpoint/2010/main" val="51686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9448" y="4065104"/>
            <a:ext cx="11153104" cy="4684692"/>
          </a:xfrm>
        </p:spPr>
        <p:txBody>
          <a:bodyPr>
            <a:noAutofit/>
          </a:bodyPr>
          <a:lstStyle/>
          <a:p>
            <a:pPr algn="ctr"/>
            <a: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  <a:b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cap="none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70C9307-0D35-4459-B1C7-E68CECF2E148}"/>
              </a:ext>
            </a:extLst>
          </p:cNvPr>
          <p:cNvSpPr/>
          <p:nvPr/>
        </p:nvSpPr>
        <p:spPr>
          <a:xfrm>
            <a:off x="-243385" y="1078172"/>
            <a:ext cx="1267877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  <a:t>EIS OS BATALHÕES DE CRISTO PROSSEGUINDO AVANTE</a:t>
            </a:r>
          </a:p>
          <a:p>
            <a:pPr algn="ctr"/>
            <a:endParaRPr lang="pt-BR" sz="8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40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9448" y="4065104"/>
            <a:ext cx="11153104" cy="4684692"/>
          </a:xfrm>
        </p:spPr>
        <p:txBody>
          <a:bodyPr>
            <a:noAutofit/>
          </a:bodyPr>
          <a:lstStyle/>
          <a:p>
            <a:pPr algn="ctr"/>
            <a: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  <a:b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cap="none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70C9307-0D35-4459-B1C7-E68CECF2E148}"/>
              </a:ext>
            </a:extLst>
          </p:cNvPr>
          <p:cNvSpPr/>
          <p:nvPr/>
        </p:nvSpPr>
        <p:spPr>
          <a:xfrm>
            <a:off x="-31845" y="-218366"/>
            <a:ext cx="12255689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  <a:t>NÃO OS VÊS COM QUE VALOR COMBATEM CONTRA O MAL?</a:t>
            </a:r>
          </a:p>
        </p:txBody>
      </p:sp>
    </p:spTree>
    <p:extLst>
      <p:ext uri="{BB962C8B-B14F-4D97-AF65-F5344CB8AC3E}">
        <p14:creationId xmlns:p14="http://schemas.microsoft.com/office/powerpoint/2010/main" val="331527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58</TotalTime>
  <Words>150</Words>
  <Application>Microsoft Office PowerPoint</Application>
  <PresentationFormat>Widescreen</PresentationFormat>
  <Paragraphs>31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Aharoni</vt:lpstr>
      <vt:lpstr>Arial Black</vt:lpstr>
      <vt:lpstr>Century Gothic</vt:lpstr>
      <vt:lpstr>Wingdings 3</vt:lpstr>
      <vt:lpstr>Fatia</vt:lpstr>
      <vt:lpstr>OS GUERREIROS SE PREPARAM HARPA CRISTÃ</vt:lpstr>
      <vt:lpstr>  </vt:lpstr>
      <vt:lpstr>  </vt:lpstr>
      <vt:lpstr>A MILÍCIA DOS REMIDOS MARCHA IMPOLUTA CERTA QUE VITÓRIA ALCANÇARÁ!</vt:lpstr>
      <vt:lpstr>EU QUERO ESTAR COM CRISTO ONDE A LUTA SE TRAVAR</vt:lpstr>
      <vt:lpstr>NO LANCE IMPREVISTO NA FRENTE M'ENCONTRAR</vt:lpstr>
      <vt:lpstr>  ATÉ QUE O POSSA VER NA GLÓRIA SE ALEGRANDO DA VITÓRIA ONDE DEUS VAI ME COROAR!</vt:lpstr>
      <vt:lpstr>   </vt:lpstr>
      <vt:lpstr>   </vt:lpstr>
      <vt:lpstr>PODES TU FICAR DORMINDO, MESMO VACILANTE QUANDO ATACAM OUTROS A BELIAL?  </vt:lpstr>
      <vt:lpstr>Eu quero estar com Cristo Onde a luta se travar No lance imprevisto   </vt:lpstr>
      <vt:lpstr>Na frente m'encontrar Até que O possa ver na glória </vt:lpstr>
      <vt:lpstr>Se alegrando da vitória Onde Deus vai me coroar! </vt:lpstr>
      <vt:lpstr>Dá-te pressa, não vaciles, hoje Deus te chama </vt:lpstr>
      <vt:lpstr> Para vires pelejar ao lado do Senhor </vt:lpstr>
      <vt:lpstr>Entra na batalha onde mais o fogo inflama E peleja contra o vil tentador! </vt:lpstr>
      <vt:lpstr>Eu quero estar com Cristo Onde a luta se travar </vt:lpstr>
      <vt:lpstr>No lance imprevisto Na frente m'encontrar </vt:lpstr>
      <vt:lpstr>Até que O possa ver na glória Se alegrando da vitória Onde Deus vai me coroar! </vt:lpstr>
      <vt:lpstr>A peleja é tremenda, torna-se renhida </vt:lpstr>
      <vt:lpstr>Mas são poucos os soldados para batalhar </vt:lpstr>
      <vt:lpstr>Ó vem libertar as pobres almas oprimidas De quem furioso, as quer tragar! </vt:lpstr>
      <vt:lpstr>Eu quero estar com Cristo Onde a luta se travar </vt:lpstr>
      <vt:lpstr>No lance imprevisto Na frente m'encontrar </vt:lpstr>
      <vt:lpstr>Até que O possa ver na glória Se alegrando da vitória Onde Deus vai me coroar!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Vem, esta é a hora Vineyard</dc:title>
  <dc:creator>Pastor Marcio</dc:creator>
  <cp:lastModifiedBy>Carlinhos Lemos</cp:lastModifiedBy>
  <cp:revision>7</cp:revision>
  <dcterms:created xsi:type="dcterms:W3CDTF">2015-08-23T20:11:26Z</dcterms:created>
  <dcterms:modified xsi:type="dcterms:W3CDTF">2021-12-30T21:30:15Z</dcterms:modified>
</cp:coreProperties>
</file>