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30" r:id="rId4"/>
    <p:sldId id="331" r:id="rId5"/>
    <p:sldId id="332" r:id="rId6"/>
    <p:sldId id="333" r:id="rId7"/>
    <p:sldId id="334" r:id="rId8"/>
    <p:sldId id="335" r:id="rId9"/>
    <p:sldId id="33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-746348" y="-1035496"/>
            <a:ext cx="12601400" cy="2895600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OUVE-SE O JÚBILO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9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MARCOS GÓES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1268760"/>
            <a:ext cx="11521280" cy="51845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OUVE-SE O JÚBILO DE TODOS OS POVOS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REIS SE PROSTRARAM AO SENHOR</a:t>
            </a:r>
          </a:p>
        </p:txBody>
      </p:sp>
    </p:spTree>
    <p:extLst>
      <p:ext uri="{BB962C8B-B14F-4D97-AF65-F5344CB8AC3E}">
        <p14:creationId xmlns:p14="http://schemas.microsoft.com/office/powerpoint/2010/main" val="35240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476672"/>
            <a:ext cx="11521280" cy="51845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OUVE-SE UM BRADO DE VITÓRIA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DIA DO SENHOR CHEGOU!!!</a:t>
            </a:r>
          </a:p>
        </p:txBody>
      </p:sp>
    </p:spTree>
    <p:extLst>
      <p:ext uri="{BB962C8B-B14F-4D97-AF65-F5344CB8AC3E}">
        <p14:creationId xmlns:p14="http://schemas.microsoft.com/office/powerpoint/2010/main" val="13143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836712"/>
            <a:ext cx="11521280" cy="33843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REI!!!!!!</a:t>
            </a:r>
          </a:p>
        </p:txBody>
      </p:sp>
    </p:spTree>
    <p:extLst>
      <p:ext uri="{BB962C8B-B14F-4D97-AF65-F5344CB8AC3E}">
        <p14:creationId xmlns:p14="http://schemas.microsoft.com/office/powerpoint/2010/main" val="40286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1268760"/>
            <a:ext cx="11521280" cy="432048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OUVE-SE EM TODOS OS POVOS QUE UM NOVO REI SURGIU</a:t>
            </a:r>
          </a:p>
        </p:txBody>
      </p:sp>
    </p:spTree>
    <p:extLst>
      <p:ext uri="{BB962C8B-B14F-4D97-AF65-F5344CB8AC3E}">
        <p14:creationId xmlns:p14="http://schemas.microsoft.com/office/powerpoint/2010/main" val="33017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1268760"/>
            <a:ext cx="11521280" cy="432048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IMPÉRIOS RECONHECEM QUE A SUA DESTRA REINARÁ</a:t>
            </a:r>
          </a:p>
        </p:txBody>
      </p:sp>
    </p:spTree>
    <p:extLst>
      <p:ext uri="{BB962C8B-B14F-4D97-AF65-F5344CB8AC3E}">
        <p14:creationId xmlns:p14="http://schemas.microsoft.com/office/powerpoint/2010/main" val="28672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1268760"/>
            <a:ext cx="11521280" cy="51845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LEÃO DE JUDÁ...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LEÃO DE JUDÁ...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LEÃO DE JUDÁ...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PREVALECEU...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62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61764" y="2348880"/>
            <a:ext cx="11521280" cy="525658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OS POVOS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VERÃO E VIRÃO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SIÃO APRENDER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SUAS LEIS POIS A SUA JUSTIÇA GOVERNARÁ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57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túnel azul digital (widescreen)</Template>
  <TotalTime>0</TotalTime>
  <Words>41</Words>
  <Application>Microsoft Office PowerPoint</Application>
  <PresentationFormat>Personalizar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Corbel</vt:lpstr>
      <vt:lpstr>Digital Blue Tunnel 16x9</vt:lpstr>
      <vt:lpstr>OUVE-SE O JÚBILO MARCOS GÓES</vt:lpstr>
      <vt:lpstr>OUVE-SE O JÚBILO DE TODOS OS POVOS OS REIS SE PROSTRARAM AO SENHOR</vt:lpstr>
      <vt:lpstr>OUVE-SE UM BRADO DE VITÓRIA O DIA DO SENHOR CHEGOU!!!</vt:lpstr>
      <vt:lpstr>REI!!!!!!</vt:lpstr>
      <vt:lpstr>OUVE-SE EM TODOS OS POVOS QUE UM NOVO REI SURGIU</vt:lpstr>
      <vt:lpstr>IMPÉRIOS RECONHECEM QUE A SUA DESTRA REINARÁ</vt:lpstr>
      <vt:lpstr>LEÃO DE JUDÁ... LEÃO DE JUDÁ... LEÃO DE JUDÁ... PREVALECEU... </vt:lpstr>
      <vt:lpstr>E OS POVOS  VERÃO E VIRÃO A SIÃO APRENDER  SUAS LEIS POIS A SUA JUSTIÇA GOVERNARÁ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2015-12-20T02:32:01Z</dcterms:created>
  <dcterms:modified xsi:type="dcterms:W3CDTF">2018-10-09T01:34:42Z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