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59" r:id="rId6"/>
    <p:sldId id="268" r:id="rId7"/>
    <p:sldId id="267" r:id="rId8"/>
    <p:sldId id="269" r:id="rId9"/>
    <p:sldId id="258" r:id="rId10"/>
    <p:sldId id="270" r:id="rId11"/>
    <p:sldId id="272" r:id="rId12"/>
    <p:sldId id="271" r:id="rId13"/>
    <p:sldId id="260" r:id="rId14"/>
    <p:sldId id="261" r:id="rId15"/>
    <p:sldId id="262" r:id="rId16"/>
    <p:sldId id="26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3720" y="-1664791"/>
            <a:ext cx="11382124" cy="3329581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ONDE VÃO AS AVES </a:t>
            </a:r>
            <a:b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SÉRGIO LOPES</a:t>
            </a:r>
          </a:p>
        </p:txBody>
      </p:sp>
    </p:spTree>
    <p:extLst>
      <p:ext uri="{BB962C8B-B14F-4D97-AF65-F5344CB8AC3E}">
        <p14:creationId xmlns:p14="http://schemas.microsoft.com/office/powerpoint/2010/main" val="70567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6980" y="2305516"/>
            <a:ext cx="12248980" cy="4552484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NÃO TER CERTEZA DE VOLTAR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71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8490" y="2305516"/>
            <a:ext cx="12248980" cy="4552484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NÃO SABER SE TINHA ONDE CHEGAR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43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0"/>
            <a:ext cx="11500834" cy="4296175"/>
          </a:xfrm>
        </p:spPr>
        <p:txBody>
          <a:bodyPr/>
          <a:lstStyle/>
          <a:p>
            <a:pPr algn="ctr"/>
            <a:br>
              <a:rPr lang="pt-B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Eu queria ir com as aves</a:t>
            </a:r>
            <a:br>
              <a:rPr lang="pt-B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 saber onde elas vão chegar.</a:t>
            </a:r>
          </a:p>
        </p:txBody>
      </p:sp>
    </p:spTree>
    <p:extLst>
      <p:ext uri="{BB962C8B-B14F-4D97-AF65-F5344CB8AC3E}">
        <p14:creationId xmlns:p14="http://schemas.microsoft.com/office/powerpoint/2010/main" val="189080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1"/>
            <a:ext cx="11500834" cy="3677992"/>
          </a:xfrm>
        </p:spPr>
        <p:txBody>
          <a:bodyPr/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Foi assim pensando que ali eu 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Adormeci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Sonhei que existia uma ilha 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 o Mistério conheci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64" y="5743976"/>
            <a:ext cx="3331335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1990231" cy="4386329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Quando acordei vi o sol que 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Nascia e logo avistei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Que as aves marinha voltavam 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Cantando mais uma vez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64" y="5743976"/>
            <a:ext cx="3331335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1990231" cy="4386329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Meu rumo então eu achei.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Jesus Cristo eu encontrei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Ele é a ilha onde eu vou chegar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 a noite em trevas me deixar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64" y="5743976"/>
            <a:ext cx="3331335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7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197" y="6858000"/>
            <a:ext cx="11197934" cy="568518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FRENTE AO MAR NO CREPÚSCULO </a:t>
            </a:r>
          </a:p>
        </p:txBody>
      </p:sp>
    </p:spTree>
    <p:extLst>
      <p:ext uri="{BB962C8B-B14F-4D97-AF65-F5344CB8AC3E}">
        <p14:creationId xmlns:p14="http://schemas.microsoft.com/office/powerpoint/2010/main" val="265007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08043"/>
            <a:ext cx="11990231" cy="3574961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Vou continuar voando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Ele é a Ilha onde vou chegar.</a:t>
            </a:r>
            <a:br>
              <a:rPr lang="pt-BR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64" y="5743976"/>
            <a:ext cx="3331335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033" y="5888182"/>
            <a:ext cx="11197934" cy="5685182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FRENTE AO MAR NO CREPÚSCULO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55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015" y="2237509"/>
            <a:ext cx="11500834" cy="5410200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PUDE CONTEMPLAR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766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67920" y="3214255"/>
            <a:ext cx="12727840" cy="6026727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 BANDO DE AVES MARINHAS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ÚLTIMO REVOAR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7217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0"/>
            <a:ext cx="11500834" cy="4296175"/>
          </a:xfrm>
        </p:spPr>
        <p:txBody>
          <a:bodyPr/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699" y="1114025"/>
            <a:ext cx="1170260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IAM ENCONTRAR O HORIZONTE </a:t>
            </a:r>
          </a:p>
          <a:p>
            <a:pPr algn="ctr"/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529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8513" y="3581400"/>
            <a:ext cx="11500834" cy="4296175"/>
          </a:xfrm>
        </p:spPr>
        <p:txBody>
          <a:bodyPr/>
          <a:lstStyle/>
          <a:p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699" y="1898073"/>
            <a:ext cx="117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SEM NEM SE PREOCUPAR</a:t>
            </a:r>
          </a:p>
          <a:p>
            <a:pPr algn="ctr"/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52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0"/>
            <a:ext cx="11500834" cy="4296175"/>
          </a:xfrm>
        </p:spPr>
        <p:txBody>
          <a:bodyPr/>
          <a:lstStyle/>
          <a:p>
            <a:r>
              <a:rPr lang="pt-BR" sz="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pt-BR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3811" y="-257668"/>
            <a:ext cx="1227200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SE QUANDO A NOITE CHEGASSE </a:t>
            </a:r>
          </a:p>
        </p:txBody>
      </p:sp>
    </p:spTree>
    <p:extLst>
      <p:ext uri="{BB962C8B-B14F-4D97-AF65-F5344CB8AC3E}">
        <p14:creationId xmlns:p14="http://schemas.microsoft.com/office/powerpoint/2010/main" val="35816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47800"/>
            <a:ext cx="11500834" cy="4296175"/>
          </a:xfrm>
        </p:spPr>
        <p:txBody>
          <a:bodyPr/>
          <a:lstStyle/>
          <a:p>
            <a:r>
              <a:rPr lang="pt-BR" sz="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pt-BR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3811" y="1905506"/>
            <a:ext cx="122720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TERIAM ONDE POUSAR</a:t>
            </a:r>
          </a:p>
        </p:txBody>
      </p:sp>
    </p:spTree>
    <p:extLst>
      <p:ext uri="{BB962C8B-B14F-4D97-AF65-F5344CB8AC3E}">
        <p14:creationId xmlns:p14="http://schemas.microsoft.com/office/powerpoint/2010/main" val="87323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583" y="3304309"/>
            <a:ext cx="11500834" cy="4296175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MEU RUMO TAMBÉM ERA ASSIM NÃO TER PARA ONDE IR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7853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69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Wingdings 3</vt:lpstr>
      <vt:lpstr>Íon</vt:lpstr>
      <vt:lpstr>PARA ONDE VÃO AS AVES  SÉRGIO LOPES</vt:lpstr>
      <vt:lpstr> FRENTE AO MAR NO CREPÚSCULO     </vt:lpstr>
      <vt:lpstr>  EU PUDE CONTEMPLAR  </vt:lpstr>
      <vt:lpstr> UM BANDO DE AVES MARINHAS  NO ÚLTIMO REVOAR  </vt:lpstr>
      <vt:lpstr> </vt:lpstr>
      <vt:lpstr> </vt:lpstr>
      <vt:lpstr> </vt:lpstr>
      <vt:lpstr> </vt:lpstr>
      <vt:lpstr> MEU RUMO TAMBÉM ERA ASSIM NÃO TER PARA ONDE IR  </vt:lpstr>
      <vt:lpstr>  NÃO TER CERTEZA DE VOLTAR   </vt:lpstr>
      <vt:lpstr> NÃO SABER SE TINHA ONDE CHEGAR  </vt:lpstr>
      <vt:lpstr>  Eu queria ir com as aves  E saber onde elas vão chegar.</vt:lpstr>
      <vt:lpstr> Foi assim pensando que ali eu   Adormeci  Sonhei que existia uma ilha  e o Mistério conheci</vt:lpstr>
      <vt:lpstr>Quando acordei vi o sol que   Nascia e logo avistei  Que as aves marinha voltavam   Cantando mais uma vez </vt:lpstr>
      <vt:lpstr>Meu rumo então eu achei. Jesus Cristo eu encontrei  Ele é a ilha onde eu vou chegar  Se a noite em trevas me deixar </vt:lpstr>
      <vt:lpstr> FRENTE AO MAR NO CREPÚSCULO </vt:lpstr>
      <vt:lpstr>Vou continuar voando  Ele é a Ilha onde vou chegar.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Onde Vão As Aves  Sérgio Lopes</dc:title>
  <dc:creator>Pastor Marcio</dc:creator>
  <cp:lastModifiedBy>GARDÊNIA</cp:lastModifiedBy>
  <cp:revision>4</cp:revision>
  <dcterms:created xsi:type="dcterms:W3CDTF">2015-06-04T13:22:44Z</dcterms:created>
  <dcterms:modified xsi:type="dcterms:W3CDTF">2018-10-16T00:48:40Z</dcterms:modified>
</cp:coreProperties>
</file>