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601575" cy="7126288"/>
  <p:notesSz cx="9144000" cy="6858000"/>
  <p:defaultTextStyle>
    <a:defPPr>
      <a:defRPr lang="pt-BR"/>
    </a:defPPr>
    <a:lvl1pPr marL="0" algn="l" defTabSz="11064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53243" algn="l" defTabSz="11064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106484" algn="l" defTabSz="11064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59725" algn="l" defTabSz="11064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212968" algn="l" defTabSz="11064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66209" algn="l" defTabSz="11064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319449" algn="l" defTabSz="11064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72692" algn="l" defTabSz="11064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425935" algn="l" defTabSz="11064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6">
          <p15:clr>
            <a:srgbClr val="A4A3A4"/>
          </p15:clr>
        </p15:guide>
        <p15:guide id="2" pos="39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792" y="66"/>
      </p:cViewPr>
      <p:guideLst>
        <p:guide orient="horz" pos="2246"/>
        <p:guide pos="39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601575" cy="3048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727" tIns="56364" rIns="112727" bIns="56364"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3039725"/>
            <a:ext cx="12601575" cy="16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65433" y="2454611"/>
            <a:ext cx="5670709" cy="1171878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112727" tIns="56364" rIns="112727" bIns="56364" rtlCol="0" anchor="ctr" anchorCtr="0">
            <a:normAutofit/>
          </a:bodyPr>
          <a:lstStyle/>
          <a:p>
            <a:pPr algn="ctr" defTabSz="1127272" rtl="0" eaLnBrk="1" latinLnBrk="0" hangingPunct="1">
              <a:spcBef>
                <a:spcPts val="493"/>
              </a:spcBef>
              <a:buNone/>
            </a:pPr>
            <a:endParaRPr lang="en-US" sz="2200" b="1" kern="1200" cap="all" spc="0" baseline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5442" y="3164600"/>
            <a:ext cx="5530691" cy="445393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20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563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7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90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4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8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81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45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9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35442" y="2491562"/>
            <a:ext cx="5530691" cy="62289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7043182" y="3562875"/>
            <a:ext cx="7126288" cy="21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10606326" cy="7126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727" tIns="56364" rIns="112727" bIns="56364"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0079" y="950173"/>
            <a:ext cx="9136142" cy="522594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76247" y="950173"/>
            <a:ext cx="1277494" cy="522594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630079" y="2099879"/>
            <a:ext cx="11341418" cy="423459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076237"/>
            <a:ext cx="12601575" cy="3050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727" tIns="56364" rIns="112727" bIns="56364"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4075181"/>
            <a:ext cx="12601575" cy="165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65433" y="3499799"/>
            <a:ext cx="5670709" cy="1171878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112727" tIns="56364" rIns="112727" bIns="56364" rtlCol="0" anchor="ctr" anchorCtr="0">
            <a:normAutofit/>
          </a:bodyPr>
          <a:lstStyle/>
          <a:p>
            <a:pPr algn="ctr" defTabSz="1127272" rtl="0" eaLnBrk="1" latinLnBrk="0" hangingPunct="1">
              <a:spcBef>
                <a:spcPts val="493"/>
              </a:spcBef>
              <a:buNone/>
            </a:pPr>
            <a:endParaRPr lang="en-US" sz="2200" b="1" kern="1200" cap="all" spc="0" baseline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3485350" y="3498975"/>
            <a:ext cx="5630877" cy="734472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112727" tIns="56364" rIns="112727" bIns="0" rtlCol="0" anchor="b" anchorCtr="0">
            <a:normAutofit/>
          </a:bodyPr>
          <a:lstStyle>
            <a:lvl1pPr>
              <a:defRPr kumimoji="0" lang="en-US" sz="22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3470866" y="4244368"/>
            <a:ext cx="5659845" cy="412628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563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7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90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4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8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81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45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9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630080" y="2099880"/>
            <a:ext cx="5544693" cy="416175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6426803" y="2099880"/>
            <a:ext cx="5544693" cy="416175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630080" y="2929696"/>
            <a:ext cx="5544693" cy="333510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6426803" y="2926529"/>
            <a:ext cx="5544693" cy="333510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79" y="2099880"/>
            <a:ext cx="5544693" cy="731632"/>
          </a:xfrm>
          <a:noFill/>
          <a:ln w="98425" cmpd="thinThick">
            <a:noFill/>
            <a:miter lim="800000"/>
          </a:ln>
        </p:spPr>
        <p:txBody>
          <a:bodyPr vert="horz" lIns="112727" tIns="56364" rIns="112727" bIns="56364" rtlCol="0" anchor="ctr" anchorCtr="0">
            <a:normAutofit/>
          </a:bodyPr>
          <a:lstStyle>
            <a:lvl1pPr marL="0" indent="0" algn="ctr" defTabSz="1127272" rtl="0" eaLnBrk="1" latinLnBrk="0" hangingPunct="1">
              <a:spcBef>
                <a:spcPts val="493"/>
              </a:spcBef>
              <a:buNone/>
              <a:defRPr lang="en-US" sz="2200" b="1" kern="1200" cap="none" spc="247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563636" indent="0">
              <a:buNone/>
              <a:defRPr sz="1500"/>
            </a:lvl2pPr>
            <a:lvl3pPr marL="1127272" indent="0">
              <a:buNone/>
              <a:defRPr sz="1200"/>
            </a:lvl3pPr>
            <a:lvl4pPr marL="1690908" indent="0">
              <a:buNone/>
              <a:defRPr sz="1100"/>
            </a:lvl4pPr>
            <a:lvl5pPr marL="2254545" indent="0">
              <a:buNone/>
              <a:defRPr sz="1100"/>
            </a:lvl5pPr>
            <a:lvl6pPr marL="2818181" indent="0">
              <a:buNone/>
              <a:defRPr sz="1100"/>
            </a:lvl6pPr>
            <a:lvl7pPr marL="3381817" indent="0">
              <a:buNone/>
              <a:defRPr sz="1100"/>
            </a:lvl7pPr>
            <a:lvl8pPr marL="3945453" indent="0">
              <a:buNone/>
              <a:defRPr sz="1100"/>
            </a:lvl8pPr>
            <a:lvl9pPr marL="4509089" indent="0">
              <a:buNone/>
              <a:defRPr sz="11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6426803" y="2099880"/>
            <a:ext cx="5544693" cy="731632"/>
          </a:xfrm>
          <a:noFill/>
          <a:ln w="98425" cmpd="thinThick">
            <a:noFill/>
            <a:miter lim="800000"/>
          </a:ln>
        </p:spPr>
        <p:txBody>
          <a:bodyPr vert="horz" lIns="112727" tIns="56364" rIns="112727" bIns="56364" rtlCol="0" anchor="ctr" anchorCtr="0">
            <a:normAutofit/>
          </a:bodyPr>
          <a:lstStyle>
            <a:lvl1pPr marL="0" indent="0" algn="ctr" defTabSz="1127272" rtl="0" eaLnBrk="1" latinLnBrk="0" hangingPunct="1">
              <a:spcBef>
                <a:spcPts val="493"/>
              </a:spcBef>
              <a:buNone/>
              <a:defRPr lang="en-US" sz="2200" b="1" i="0" kern="1200" cap="none" spc="247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563636" indent="0">
              <a:buNone/>
              <a:defRPr sz="1500"/>
            </a:lvl2pPr>
            <a:lvl3pPr marL="1127272" indent="0">
              <a:buNone/>
              <a:defRPr sz="1200"/>
            </a:lvl3pPr>
            <a:lvl4pPr marL="1690908" indent="0">
              <a:buNone/>
              <a:defRPr sz="1100"/>
            </a:lvl4pPr>
            <a:lvl5pPr marL="2254545" indent="0">
              <a:buNone/>
              <a:defRPr sz="1100"/>
            </a:lvl5pPr>
            <a:lvl6pPr marL="2818181" indent="0">
              <a:buNone/>
              <a:defRPr sz="1100"/>
            </a:lvl6pPr>
            <a:lvl7pPr marL="3381817" indent="0">
              <a:buNone/>
              <a:defRPr sz="1100"/>
            </a:lvl7pPr>
            <a:lvl8pPr marL="3945453" indent="0">
              <a:buNone/>
              <a:defRPr sz="1100"/>
            </a:lvl8pPr>
            <a:lvl9pPr marL="4509089" indent="0">
              <a:buNone/>
              <a:defRPr sz="1100"/>
            </a:lvl9pPr>
          </a:lstStyle>
          <a:p>
            <a:pPr marL="0" lvl="0" indent="0" algn="ctr" defTabSz="1127272" rtl="0" eaLnBrk="1" latinLnBrk="0" hangingPunct="1">
              <a:lnSpc>
                <a:spcPct val="110000"/>
              </a:lnSpc>
              <a:spcBef>
                <a:spcPts val="493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2047756" y="1989422"/>
            <a:ext cx="8506063" cy="364826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4299" y="5729536"/>
            <a:ext cx="7812977" cy="570103"/>
          </a:xfrm>
        </p:spPr>
        <p:txBody>
          <a:bodyPr vert="horz" lIns="112727" tIns="0" rIns="112727" bIns="56364" rtlCol="0" anchor="ctr">
            <a:normAutofit/>
          </a:bodyPr>
          <a:lstStyle>
            <a:lvl1pPr marL="0" indent="0" algn="ctr" defTabSz="1127272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7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563636" indent="0">
              <a:buNone/>
              <a:defRPr sz="1500"/>
            </a:lvl2pPr>
            <a:lvl3pPr marL="1127272" indent="0">
              <a:buNone/>
              <a:defRPr sz="1200"/>
            </a:lvl3pPr>
            <a:lvl4pPr marL="1690908" indent="0">
              <a:buNone/>
              <a:defRPr sz="1100"/>
            </a:lvl4pPr>
            <a:lvl5pPr marL="2254545" indent="0">
              <a:buNone/>
              <a:defRPr sz="1100"/>
            </a:lvl5pPr>
            <a:lvl6pPr marL="2818181" indent="0">
              <a:buNone/>
              <a:defRPr sz="1100"/>
            </a:lvl6pPr>
            <a:lvl7pPr marL="3381817" indent="0">
              <a:buNone/>
              <a:defRPr sz="1100"/>
            </a:lvl7pPr>
            <a:lvl8pPr marL="3945453" indent="0">
              <a:buNone/>
              <a:defRPr sz="1100"/>
            </a:lvl8pPr>
            <a:lvl9pPr marL="4509089" indent="0">
              <a:buNone/>
              <a:defRPr sz="11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52576" y="2106212"/>
            <a:ext cx="7496424" cy="3391429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112727" tIns="56364" rIns="112727" bIns="56364" rtlCol="0" anchor="ctr" anchorCtr="0">
            <a:normAutofit/>
          </a:bodyPr>
          <a:lstStyle>
            <a:lvl1pPr marL="0" indent="0" algn="ctr" defTabSz="1127272" rtl="0" eaLnBrk="1" latinLnBrk="0" hangingPunct="1">
              <a:spcBef>
                <a:spcPts val="493"/>
              </a:spcBef>
              <a:buNone/>
              <a:defRPr lang="en-US" sz="22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563636" indent="0">
              <a:buNone/>
              <a:defRPr sz="3500"/>
            </a:lvl2pPr>
            <a:lvl3pPr marL="1127272" indent="0">
              <a:buNone/>
              <a:defRPr sz="3000"/>
            </a:lvl3pPr>
            <a:lvl4pPr marL="1690908" indent="0">
              <a:buNone/>
              <a:defRPr sz="2500"/>
            </a:lvl4pPr>
            <a:lvl5pPr marL="2254545" indent="0">
              <a:buNone/>
              <a:defRPr sz="2500"/>
            </a:lvl5pPr>
            <a:lvl6pPr marL="2818181" indent="0">
              <a:buNone/>
              <a:defRPr sz="2500"/>
            </a:lvl6pPr>
            <a:lvl7pPr marL="3381817" indent="0">
              <a:buNone/>
              <a:defRPr sz="2500"/>
            </a:lvl7pPr>
            <a:lvl8pPr marL="3945453" indent="0">
              <a:buNone/>
              <a:defRPr sz="2500"/>
            </a:lvl8pPr>
            <a:lvl9pPr marL="4509089" indent="0">
              <a:buNone/>
              <a:defRPr sz="2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394299" y="5732703"/>
            <a:ext cx="7812977" cy="570103"/>
          </a:xfrm>
        </p:spPr>
        <p:txBody>
          <a:bodyPr vert="horz" lIns="112727" tIns="0" rIns="112727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700" b="0" i="0" kern="1200" cap="none" spc="37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211364" indent="1958">
              <a:buNone/>
              <a:defRPr>
                <a:solidFill>
                  <a:schemeClr val="bg2"/>
                </a:solidFill>
              </a:defRPr>
            </a:lvl2pPr>
            <a:lvl3pPr marL="424685" indent="7828">
              <a:buNone/>
              <a:defRPr>
                <a:solidFill>
                  <a:schemeClr val="bg2"/>
                </a:solidFill>
              </a:defRPr>
            </a:lvl3pPr>
            <a:lvl4pPr marL="636048" indent="3914">
              <a:buNone/>
              <a:defRPr>
                <a:solidFill>
                  <a:schemeClr val="bg2"/>
                </a:solidFill>
              </a:defRPr>
            </a:lvl4pPr>
            <a:lvl5pPr marL="849368" indent="-195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1127272" rtl="0" eaLnBrk="1" latinLnBrk="0" hangingPunct="1">
              <a:spcBef>
                <a:spcPts val="74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465433" y="1013517"/>
            <a:ext cx="5670709" cy="72846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4108639" y="283867"/>
            <a:ext cx="4384298" cy="303527"/>
          </a:xfrm>
        </p:spPr>
        <p:txBody>
          <a:bodyPr/>
          <a:lstStyle/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5565696" y="6413659"/>
            <a:ext cx="1470184" cy="316724"/>
          </a:xfrm>
        </p:spPr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995250" y="6740281"/>
            <a:ext cx="8611076" cy="303527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88237"/>
            <a:ext cx="12601575" cy="5738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727" tIns="56364" rIns="112727" bIns="56364"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9" y="2098297"/>
            <a:ext cx="11341418" cy="4278412"/>
          </a:xfrm>
          <a:prstGeom prst="rect">
            <a:avLst/>
          </a:prstGeom>
        </p:spPr>
        <p:txBody>
          <a:bodyPr vert="horz" lIns="112727" tIns="56364" rIns="112727" bIns="56364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08639" y="283867"/>
            <a:ext cx="4384298" cy="303527"/>
          </a:xfrm>
          <a:prstGeom prst="rect">
            <a:avLst/>
          </a:prstGeom>
        </p:spPr>
        <p:txBody>
          <a:bodyPr vert="horz" lIns="112727" tIns="56364" rIns="112727" bIns="56364" rtlCol="0" anchor="ctr">
            <a:noAutofit/>
          </a:bodyPr>
          <a:lstStyle>
            <a:lvl1pPr algn="ctr">
              <a:defRPr sz="1500" b="0" cap="all" spc="370" baseline="0">
                <a:solidFill>
                  <a:schemeClr val="tx1"/>
                </a:solidFill>
              </a:defRPr>
            </a:lvl1pPr>
          </a:lstStyle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5250" y="6740281"/>
            <a:ext cx="8611076" cy="303527"/>
          </a:xfrm>
          <a:prstGeom prst="rect">
            <a:avLst/>
          </a:prstGeom>
        </p:spPr>
        <p:txBody>
          <a:bodyPr vert="horz" lIns="112727" tIns="56364" rIns="112727" bIns="56364" rtlCol="0" anchor="ctr">
            <a:normAutofit/>
          </a:bodyPr>
          <a:lstStyle>
            <a:lvl1pPr algn="ctr">
              <a:defRPr sz="1400" b="0" cap="all" spc="370" baseline="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65696" y="6413659"/>
            <a:ext cx="1470184" cy="31672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500" b="1">
                <a:solidFill>
                  <a:schemeClr val="tx1"/>
                </a:solidFill>
              </a:defRPr>
            </a:lvl1pPr>
          </a:lstStyle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83522"/>
            <a:ext cx="12601575" cy="165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433" y="1013517"/>
            <a:ext cx="5670709" cy="728465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112727" tIns="56364" rIns="112727" bIns="56364" rtlCol="0" anchor="ctr" anchorCtr="0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127272" rtl="0" eaLnBrk="1" latinLnBrk="0" hangingPunct="1">
        <a:spcBef>
          <a:spcPts val="493"/>
        </a:spcBef>
        <a:buNone/>
        <a:defRPr sz="22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1127272" rtl="0" eaLnBrk="1" latinLnBrk="0" hangingPunct="1">
        <a:lnSpc>
          <a:spcPct val="100000"/>
        </a:lnSpc>
        <a:spcBef>
          <a:spcPts val="740"/>
        </a:spcBef>
        <a:spcAft>
          <a:spcPts val="0"/>
        </a:spcAft>
        <a:buClr>
          <a:schemeClr val="accent1"/>
        </a:buClr>
        <a:buFontTx/>
        <a:buNone/>
        <a:defRPr sz="2500" b="0" i="0" kern="1200" cap="none" spc="37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1127272" rtl="0" eaLnBrk="1" latinLnBrk="0" hangingPunct="1">
        <a:lnSpc>
          <a:spcPct val="100000"/>
        </a:lnSpc>
        <a:spcBef>
          <a:spcPts val="1479"/>
        </a:spcBef>
        <a:buClr>
          <a:schemeClr val="accent1"/>
        </a:buClr>
        <a:buFontTx/>
        <a:buNone/>
        <a:defRPr sz="22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1127272" rtl="0" eaLnBrk="1" latinLnBrk="0" hangingPunct="1">
        <a:lnSpc>
          <a:spcPct val="100000"/>
        </a:lnSpc>
        <a:spcBef>
          <a:spcPts val="1479"/>
        </a:spcBef>
        <a:buClr>
          <a:schemeClr val="accent1"/>
        </a:buClr>
        <a:buFontTx/>
        <a:buNone/>
        <a:defRPr sz="20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1127272" rtl="0" eaLnBrk="1" latinLnBrk="0" hangingPunct="1">
        <a:lnSpc>
          <a:spcPct val="100000"/>
        </a:lnSpc>
        <a:spcBef>
          <a:spcPts val="1479"/>
        </a:spcBef>
        <a:buClr>
          <a:schemeClr val="accent1"/>
        </a:buClr>
        <a:buFontTx/>
        <a:buNone/>
        <a:defRPr sz="17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1127272" rtl="0" eaLnBrk="1" latinLnBrk="0" hangingPunct="1">
        <a:lnSpc>
          <a:spcPct val="100000"/>
        </a:lnSpc>
        <a:spcBef>
          <a:spcPts val="1479"/>
        </a:spcBef>
        <a:buClr>
          <a:schemeClr val="accent1"/>
        </a:buClr>
        <a:buFontTx/>
        <a:buNone/>
        <a:defRPr sz="17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1127272" rtl="0" eaLnBrk="1" latinLnBrk="0" hangingPunct="1">
        <a:lnSpc>
          <a:spcPct val="100000"/>
        </a:lnSpc>
        <a:spcBef>
          <a:spcPts val="1479"/>
        </a:spcBef>
        <a:buFont typeface="Arial" pitchFamily="34" charset="0"/>
        <a:buNone/>
        <a:defRPr sz="17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1127272" rtl="0" eaLnBrk="1" latinLnBrk="0" hangingPunct="1">
        <a:lnSpc>
          <a:spcPct val="100000"/>
        </a:lnSpc>
        <a:spcBef>
          <a:spcPts val="1479"/>
        </a:spcBef>
        <a:buFont typeface="Arial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1127272" rtl="0" eaLnBrk="1" latinLnBrk="0" hangingPunct="1">
        <a:lnSpc>
          <a:spcPct val="100000"/>
        </a:lnSpc>
        <a:spcBef>
          <a:spcPts val="1479"/>
        </a:spcBef>
        <a:buFont typeface="Arial" pitchFamily="34" charset="0"/>
        <a:buNone/>
        <a:defRPr sz="17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1127272" rtl="0" eaLnBrk="1" latinLnBrk="0" hangingPunct="1">
        <a:lnSpc>
          <a:spcPct val="100000"/>
        </a:lnSpc>
        <a:spcBef>
          <a:spcPts val="1479"/>
        </a:spcBef>
        <a:buFont typeface="Arial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3636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27272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90908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54545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18181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81817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45453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09089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308899" y="1216757"/>
            <a:ext cx="5530691" cy="445393"/>
          </a:xfrm>
        </p:spPr>
        <p:txBody>
          <a:bodyPr/>
          <a:lstStyle/>
          <a:p>
            <a:r>
              <a:rPr lang="pt-BR" sz="36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ANDRÉ VALADÃO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2835" y="610816"/>
            <a:ext cx="5530691" cy="622890"/>
          </a:xfrm>
          <a:noFill/>
          <a:ln>
            <a:noFill/>
          </a:ln>
        </p:spPr>
        <p:txBody>
          <a:bodyPr>
            <a:noAutofit/>
          </a:bodyPr>
          <a:lstStyle/>
          <a:p>
            <a:pPr algn="r"/>
            <a:r>
              <a:rPr lang="pt-BR" sz="6600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PELA Fé</a:t>
            </a:r>
          </a:p>
        </p:txBody>
      </p:sp>
    </p:spTree>
    <p:extLst>
      <p:ext uri="{BB962C8B-B14F-4D97-AF65-F5344CB8AC3E}">
        <p14:creationId xmlns:p14="http://schemas.microsoft.com/office/powerpoint/2010/main" val="269413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80207" y="808544"/>
            <a:ext cx="1044116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PELA FÉ POSSO CLAMAR.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PELA FÉ POSSO ENXERGAR.</a:t>
            </a:r>
          </a:p>
        </p:txBody>
      </p:sp>
    </p:spTree>
    <p:extLst>
      <p:ext uri="{BB962C8B-B14F-4D97-AF65-F5344CB8AC3E}">
        <p14:creationId xmlns:p14="http://schemas.microsoft.com/office/powerpoint/2010/main" val="417220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8139" y="1485652"/>
            <a:ext cx="116652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PELA FÉ POSSO TOCAR.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PELA FÉ, PELA FÉ.</a:t>
            </a:r>
          </a:p>
        </p:txBody>
      </p:sp>
    </p:spTree>
    <p:extLst>
      <p:ext uri="{BB962C8B-B14F-4D97-AF65-F5344CB8AC3E}">
        <p14:creationId xmlns:p14="http://schemas.microsoft.com/office/powerpoint/2010/main" val="238635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8139" y="808544"/>
            <a:ext cx="1166529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 NÃO HÁ MURALHAS QUE FICARÃO DE PÉ DIANTE DE MIM</a:t>
            </a:r>
          </a:p>
        </p:txBody>
      </p:sp>
    </p:spTree>
    <p:extLst>
      <p:ext uri="{BB962C8B-B14F-4D97-AF65-F5344CB8AC3E}">
        <p14:creationId xmlns:p14="http://schemas.microsoft.com/office/powerpoint/2010/main" val="424938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0107" y="439212"/>
            <a:ext cx="122413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 ESTOU FIRMADO POIS EM CRISTO PRA SEMPRE TENHO A LUZ EM MIM, PELA FÉ.</a:t>
            </a:r>
          </a:p>
        </p:txBody>
      </p:sp>
    </p:spTree>
    <p:extLst>
      <p:ext uri="{BB962C8B-B14F-4D97-AF65-F5344CB8AC3E}">
        <p14:creationId xmlns:p14="http://schemas.microsoft.com/office/powerpoint/2010/main" val="480355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0107" y="808544"/>
            <a:ext cx="1224136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 PELA FÉ POSSO MUDAR.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PELA FÉ POSSO ALCANÇAR.</a:t>
            </a:r>
          </a:p>
        </p:txBody>
      </p:sp>
    </p:spTree>
    <p:extLst>
      <p:ext uri="{BB962C8B-B14F-4D97-AF65-F5344CB8AC3E}">
        <p14:creationId xmlns:p14="http://schemas.microsoft.com/office/powerpoint/2010/main" val="57571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0107" y="1485652"/>
            <a:ext cx="122413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PELA FÉ POSSO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 VIVER.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PELA FÉ, PELA FÉ</a:t>
            </a:r>
          </a:p>
        </p:txBody>
      </p:sp>
    </p:spTree>
    <p:extLst>
      <p:ext uri="{BB962C8B-B14F-4D97-AF65-F5344CB8AC3E}">
        <p14:creationId xmlns:p14="http://schemas.microsoft.com/office/powerpoint/2010/main" val="1422029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30</TotalTime>
  <Words>75</Words>
  <Application>Microsoft Office PowerPoint</Application>
  <PresentationFormat>Personalizar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Aharoni</vt:lpstr>
      <vt:lpstr>Arial</vt:lpstr>
      <vt:lpstr>Arial Black</vt:lpstr>
      <vt:lpstr>Garamond</vt:lpstr>
      <vt:lpstr>Tahoma</vt:lpstr>
      <vt:lpstr>Tunga</vt:lpstr>
      <vt:lpstr>BlackTie</vt:lpstr>
      <vt:lpstr>PELA Fé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MILAGRES</dc:title>
  <dc:creator>Marcio</dc:creator>
  <cp:lastModifiedBy>GARDÊNIA</cp:lastModifiedBy>
  <cp:revision>4</cp:revision>
  <dcterms:created xsi:type="dcterms:W3CDTF">2016-06-03T17:31:11Z</dcterms:created>
  <dcterms:modified xsi:type="dcterms:W3CDTF">2018-10-08T16:32:35Z</dcterms:modified>
</cp:coreProperties>
</file>