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6" r:id="rId8"/>
    <p:sldId id="270" r:id="rId9"/>
    <p:sldId id="271" r:id="rId10"/>
    <p:sldId id="284" r:id="rId11"/>
    <p:sldId id="289" r:id="rId12"/>
    <p:sldId id="268" r:id="rId13"/>
    <p:sldId id="288" r:id="rId14"/>
    <p:sldId id="279" r:id="rId15"/>
    <p:sldId id="280" r:id="rId16"/>
    <p:sldId id="286" r:id="rId17"/>
    <p:sldId id="287" r:id="rId18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660"/>
  </p:normalViewPr>
  <p:slideViewPr>
    <p:cSldViewPr>
      <p:cViewPr varScale="1">
        <p:scale>
          <a:sx n="74" d="100"/>
          <a:sy n="74" d="100"/>
        </p:scale>
        <p:origin x="468" y="54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41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0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11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93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85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59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19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53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2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8EAC-23CD-4134-B2EE-EED0990467C8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79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0147" y="836712"/>
            <a:ext cx="11701423" cy="1470025"/>
          </a:xfrm>
        </p:spPr>
        <p:txBody>
          <a:bodyPr>
            <a:noAutofit/>
          </a:bodyPr>
          <a:lstStyle/>
          <a:p>
            <a:pPr algn="r"/>
            <a:r>
              <a:rPr lang="pt-BR" sz="6600" b="1" dirty="0">
                <a:latin typeface="Arial Black" panose="020B0A04020102090204" pitchFamily="34" charset="0"/>
                <a:cs typeface="Aharoni" pitchFamily="2" charset="-79"/>
              </a:rPr>
              <a:t>       PODER PRA SALVAR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48859" y="2019502"/>
            <a:ext cx="5292711" cy="1008112"/>
          </a:xfrm>
        </p:spPr>
        <p:txBody>
          <a:bodyPr>
            <a:normAutofit/>
          </a:bodyPr>
          <a:lstStyle/>
          <a:p>
            <a:pPr algn="r"/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344638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590565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CRISTO MOVE AS MONTANHAS E TEM PODER PRA SALVAR, TEM PODER PRA SALVAR</a:t>
            </a:r>
          </a:p>
        </p:txBody>
      </p:sp>
    </p:spTree>
    <p:extLst>
      <p:ext uri="{BB962C8B-B14F-4D97-AF65-F5344CB8AC3E}">
        <p14:creationId xmlns:p14="http://schemas.microsoft.com/office/powerpoint/2010/main" val="309737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117693"/>
            <a:ext cx="126015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PRA SEMPRE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AUTOR DA SALVAÇÃO 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JESUS A MORTE VENCEU,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 SOBRE A MORTE VENCEU </a:t>
            </a:r>
          </a:p>
        </p:txBody>
      </p:sp>
    </p:spTree>
    <p:extLst>
      <p:ext uri="{BB962C8B-B14F-4D97-AF65-F5344CB8AC3E}">
        <p14:creationId xmlns:p14="http://schemas.microsoft.com/office/powerpoint/2010/main" val="271991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0070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POSSA O MUNDO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VER BRILHAR A LUZ CANTAMOS PARA A GLÓRIA DO SENHOR JESUS CRISTO </a:t>
            </a:r>
          </a:p>
        </p:txBody>
      </p:sp>
    </p:spTree>
    <p:extLst>
      <p:ext uri="{BB962C8B-B14F-4D97-AF65-F5344CB8AC3E}">
        <p14:creationId xmlns:p14="http://schemas.microsoft.com/office/powerpoint/2010/main" val="235344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8099" y="476672"/>
            <a:ext cx="1218739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POSSA O MUNDO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VER BRILHAR A LUZ CANTAMOS PARA A GLÓRIA DO SENHOR JESUS </a:t>
            </a:r>
          </a:p>
        </p:txBody>
      </p:sp>
    </p:spTree>
    <p:extLst>
      <p:ext uri="{BB962C8B-B14F-4D97-AF65-F5344CB8AC3E}">
        <p14:creationId xmlns:p14="http://schemas.microsoft.com/office/powerpoint/2010/main" val="286833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42817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CRISTO MOVE AS MONTANHAS E TEM PODER PRA SALVAR, TEM PODER PRA SALVAR </a:t>
            </a:r>
          </a:p>
        </p:txBody>
      </p:sp>
    </p:spTree>
    <p:extLst>
      <p:ext uri="{BB962C8B-B14F-4D97-AF65-F5344CB8AC3E}">
        <p14:creationId xmlns:p14="http://schemas.microsoft.com/office/powerpoint/2010/main" val="55673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60648"/>
            <a:ext cx="126015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PRA SEMPRE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 AUTOR DA SALVAÇÃO 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JESUS A MORTE VENCEU, 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SOBRE A MORTE VENCEU</a:t>
            </a:r>
          </a:p>
        </p:txBody>
      </p:sp>
    </p:spTree>
    <p:extLst>
      <p:ext uri="{BB962C8B-B14F-4D97-AF65-F5344CB8AC3E}">
        <p14:creationId xmlns:p14="http://schemas.microsoft.com/office/powerpoint/2010/main" val="4292320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42817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CRISTO MOVE AS MONTANHAS E TEM PODER PRA SALVAR,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TEM PODER PRA SALVAR </a:t>
            </a:r>
          </a:p>
        </p:txBody>
      </p:sp>
    </p:spTree>
    <p:extLst>
      <p:ext uri="{BB962C8B-B14F-4D97-AF65-F5344CB8AC3E}">
        <p14:creationId xmlns:p14="http://schemas.microsoft.com/office/powerpoint/2010/main" val="110414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6374" y="260648"/>
            <a:ext cx="126015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PRA SEMPRE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AUTOR DA SALVAÇÃO 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JESUS A MORTE VENCEU, 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SOBRE A MORTE VENCEU</a:t>
            </a:r>
          </a:p>
        </p:txBody>
      </p:sp>
    </p:spTree>
    <p:extLst>
      <p:ext uri="{BB962C8B-B14F-4D97-AF65-F5344CB8AC3E}">
        <p14:creationId xmlns:p14="http://schemas.microsoft.com/office/powerpoint/2010/main" val="173035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24744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TODOS NECESSITAM DE UM AMOR PERFEITO, PERDÃO E COMPAIXÃO</a:t>
            </a:r>
          </a:p>
        </p:txBody>
      </p:sp>
    </p:spTree>
    <p:extLst>
      <p:ext uri="{BB962C8B-B14F-4D97-AF65-F5344CB8AC3E}">
        <p14:creationId xmlns:p14="http://schemas.microsoft.com/office/powerpoint/2010/main" val="143880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5912" y="1052736"/>
            <a:ext cx="126015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TODOS NECESSITAM DE GRAÇA E ESPERANÇA, DE UM DEUS QUE SALVA</a:t>
            </a:r>
          </a:p>
        </p:txBody>
      </p:sp>
    </p:spTree>
    <p:extLst>
      <p:ext uri="{BB962C8B-B14F-4D97-AF65-F5344CB8AC3E}">
        <p14:creationId xmlns:p14="http://schemas.microsoft.com/office/powerpoint/2010/main" val="378747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548680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CRISTO MOVE AS MONTANHAS E TEM PODER PRA SALVAR,  TEM PODER PRA SALVAR </a:t>
            </a:r>
          </a:p>
        </p:txBody>
      </p:sp>
    </p:spTree>
    <p:extLst>
      <p:ext uri="{BB962C8B-B14F-4D97-AF65-F5344CB8AC3E}">
        <p14:creationId xmlns:p14="http://schemas.microsoft.com/office/powerpoint/2010/main" val="121460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58846"/>
            <a:ext cx="126015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PRA SEMPRE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 AUTOR DA SALVAÇÃO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 JESUS A MORTE VENCEU, 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SOBRE A MORTE VENCEU </a:t>
            </a:r>
          </a:p>
        </p:txBody>
      </p:sp>
    </p:spTree>
    <p:extLst>
      <p:ext uri="{BB962C8B-B14F-4D97-AF65-F5344CB8AC3E}">
        <p14:creationId xmlns:p14="http://schemas.microsoft.com/office/powerpoint/2010/main" val="235248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052736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ME ACEITAS COM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MEUS MEDOS,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FALHAS E TEMORES ENCHE MEU VIVER</a:t>
            </a:r>
          </a:p>
        </p:txBody>
      </p:sp>
    </p:spTree>
    <p:extLst>
      <p:ext uri="{BB962C8B-B14F-4D97-AF65-F5344CB8AC3E}">
        <p14:creationId xmlns:p14="http://schemas.microsoft.com/office/powerpoint/2010/main" val="410723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30506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A MINHA VIDA ENTREGO PRA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SEGUIR TEUS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PASSOS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A TI ME RENDO</a:t>
            </a:r>
          </a:p>
        </p:txBody>
      </p:sp>
    </p:spTree>
    <p:extLst>
      <p:ext uri="{BB962C8B-B14F-4D97-AF65-F5344CB8AC3E}">
        <p14:creationId xmlns:p14="http://schemas.microsoft.com/office/powerpoint/2010/main" val="148414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590565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CRISTO MOVE AS MONTANHAS E TEM PODER PRA SALVAR, TEM PODER PRA SALVAR</a:t>
            </a:r>
          </a:p>
        </p:txBody>
      </p:sp>
    </p:spTree>
    <p:extLst>
      <p:ext uri="{BB962C8B-B14F-4D97-AF65-F5344CB8AC3E}">
        <p14:creationId xmlns:p14="http://schemas.microsoft.com/office/powerpoint/2010/main" val="105297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117693"/>
            <a:ext cx="126015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PRA SEMPRE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AUTOR DA SALVAÇÃO 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JESUS A MORTE VENCEU,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 SOBRE A MORTE VENCEU </a:t>
            </a:r>
          </a:p>
        </p:txBody>
      </p:sp>
    </p:spTree>
    <p:extLst>
      <p:ext uri="{BB962C8B-B14F-4D97-AF65-F5344CB8AC3E}">
        <p14:creationId xmlns:p14="http://schemas.microsoft.com/office/powerpoint/2010/main" val="3068034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229</Words>
  <Application>Microsoft Office PowerPoint</Application>
  <PresentationFormat>Personalizar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Tema do Office</vt:lpstr>
      <vt:lpstr>       PODER PRA SALVAR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CRISTO MUDOU MEU VIVER</dc:title>
  <dc:creator>Marcio</dc:creator>
  <cp:lastModifiedBy>João Paulo Mota Silva</cp:lastModifiedBy>
  <cp:revision>43</cp:revision>
  <dcterms:created xsi:type="dcterms:W3CDTF">2016-06-01T19:41:31Z</dcterms:created>
  <dcterms:modified xsi:type="dcterms:W3CDTF">2019-08-16T16:59:07Z</dcterms:modified>
</cp:coreProperties>
</file>