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59" r:id="rId4"/>
    <p:sldId id="278" r:id="rId5"/>
    <p:sldId id="279" r:id="rId6"/>
    <p:sldId id="280" r:id="rId7"/>
    <p:sldId id="263" r:id="rId8"/>
    <p:sldId id="283" r:id="rId9"/>
    <p:sldId id="281" r:id="rId10"/>
    <p:sldId id="282" r:id="rId11"/>
    <p:sldId id="284" r:id="rId12"/>
    <p:sldId id="285" r:id="rId13"/>
    <p:sldId id="264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25/08/2019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593" y="0"/>
            <a:ext cx="10371970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PREÇO DE SANGUE</a:t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ADAÍ MUSIC</a:t>
            </a: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25"/>
            <a:ext cx="12192000" cy="496555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endParaRPr lang="pt-BR" sz="595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910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25"/>
            <a:ext cx="12192000" cy="496555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endParaRPr lang="pt-BR" sz="595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602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73486"/>
            <a:ext cx="12192000" cy="5743977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NÃO HÁ O QUE FAZER PRA MERECER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PREÇO FOI DE SANGUE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FOI O TEU AMOR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87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25"/>
            <a:ext cx="12192000" cy="496555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endParaRPr lang="pt-BR" sz="595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29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3205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QUE FAZ O CORDEIRO QUE VENCEU</a:t>
            </a:r>
            <a:br>
              <a:rPr lang="pt-BR" sz="44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REI DOS REIS QUE ASSENTADO NO TRONO ESTÁ</a:t>
            </a:r>
            <a:endParaRPr lang="pt-BR" sz="179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54565"/>
            <a:ext cx="12192000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br>
              <a:rPr lang="pt-BR" sz="19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SE INCLINAR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 E OUVIR O LOUVOR E ADORAÇÃO</a:t>
            </a:r>
            <a:br>
              <a:rPr lang="pt-BR" sz="59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DE ALGUÉM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TÃO FALHO COMO EU?</a:t>
            </a:r>
            <a:endParaRPr lang="pt-BR" sz="59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3205"/>
            <a:ext cx="12192000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QUE FAZ O CORDEIRO QUE VENCEU</a:t>
            </a:r>
            <a:br>
              <a:rPr lang="pt-BR" sz="4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REI DOS REIS QUE ASSENTADO NO TRONO ESTÁ</a:t>
            </a:r>
            <a:endParaRPr lang="pt-BR" sz="199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76844"/>
            <a:ext cx="12192000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br>
              <a:rPr lang="pt-BR" sz="19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SE INCLINAR 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E OUVIR O LOUVOR E ADORAÇÃO</a:t>
            </a:r>
            <a:br>
              <a:rPr lang="pt-BR" sz="59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DE ALGUÉM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 TÃO FALHO COMO EU?</a:t>
            </a:r>
            <a:endParaRPr lang="pt-BR" sz="59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25"/>
            <a:ext cx="12192000" cy="496555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endParaRPr lang="pt-BR" sz="595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33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81825"/>
            <a:ext cx="12192000" cy="496555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SENHOR, EU SEI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br>
              <a:rPr lang="pt-BR" sz="59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É O TEU AMOR</a:t>
            </a:r>
            <a:endParaRPr lang="pt-BR" sz="595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823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13205"/>
            <a:ext cx="12192000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QUE FAZ O CORDEIRO QUE VENCEU</a:t>
            </a:r>
            <a:br>
              <a:rPr lang="pt-BR" sz="4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REI DOS REIS QUE ASSENTADO NO TRONO ESTÁ</a:t>
            </a:r>
            <a:endParaRPr lang="pt-BR" sz="199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931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54565"/>
            <a:ext cx="12192000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br>
              <a:rPr lang="pt-BR" sz="19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SE INCLINAR 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E OUVIR O LOUVOR E ADORAÇÃO</a:t>
            </a:r>
            <a:br>
              <a:rPr lang="pt-BR" sz="59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DE ALGUÉM</a:t>
            </a:r>
            <a:b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900" dirty="0">
                <a:solidFill>
                  <a:schemeClr val="bg1"/>
                </a:solidFill>
                <a:latin typeface="Arial Black" panose="020B0A04020102020204" pitchFamily="34" charset="0"/>
              </a:rPr>
              <a:t> TÃO FALHO COMO EU?</a:t>
            </a:r>
            <a:endParaRPr lang="pt-BR" sz="59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7235644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52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Garamond</vt:lpstr>
      <vt:lpstr>Pontuação da música 16x9</vt:lpstr>
      <vt:lpstr>PREÇO DE SANGUE ADAÍ MUSIC</vt:lpstr>
      <vt:lpstr>O QUE FAZ O CORDEIRO QUE VENCEU O REI DOS REIS QUE ASSENTADO NO TRONO ESTÁ</vt:lpstr>
      <vt:lpstr> SE INCLINAR  E OUVIR O LOUVOR E ADORAÇÃO DE ALGUÉM TÃO FALHO COMO EU?</vt:lpstr>
      <vt:lpstr>O QUE FAZ O CORDEIRO QUE VENCEU O REI DOS REIS QUE ASSENTADO NO TRONO ESTÁ</vt:lpstr>
      <vt:lpstr> SE INCLINAR  E OUVIR O LOUVOR E ADORAÇÃO DE ALGUÉM  TÃO FALHO COMO EU?</vt:lpstr>
      <vt:lpstr>SENHOR, EU SEI SENHOR, EU SEI É O TEU AMOR É O TEU AMOR</vt:lpstr>
      <vt:lpstr>SENHOR, EU SEI SENHOR, EU SEI É O TEU AMOR É O TEU AMOR</vt:lpstr>
      <vt:lpstr>O QUE FAZ O CORDEIRO QUE VENCEU O REI DOS REIS QUE ASSENTADO NO TRONO ESTÁ</vt:lpstr>
      <vt:lpstr> SE INCLINAR  E OUVIR O LOUVOR E ADORAÇÃO DE ALGUÉM  TÃO FALHO COMO EU?</vt:lpstr>
      <vt:lpstr>SENHOR, EU SEI SENHOR, EU SEI É O TEU AMOR É O TEU AMOR</vt:lpstr>
      <vt:lpstr>SENHOR, EU SEI SENHOR, EU SEI É O TEU AMOR É O TEU AMOR</vt:lpstr>
      <vt:lpstr>NÃO HÁ O QUE FAZER PRA MERECER O PREÇO FOI DE SANGUE FOI O TEU AMOR</vt:lpstr>
      <vt:lpstr>SENHOR, EU SEI SENHOR, EU SEI É O TEU AMOR É O TEU AMOR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2019-08-25T15:16:42Z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