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60" r:id="rId8"/>
    <p:sldId id="275" r:id="rId9"/>
    <p:sldId id="276" r:id="rId10"/>
    <p:sldId id="261" r:id="rId11"/>
    <p:sldId id="271" r:id="rId12"/>
    <p:sldId id="262" r:id="rId13"/>
    <p:sldId id="272" r:id="rId14"/>
    <p:sldId id="267" r:id="rId15"/>
    <p:sldId id="264" r:id="rId16"/>
    <p:sldId id="277" r:id="rId17"/>
    <p:sldId id="278" r:id="rId18"/>
    <p:sldId id="265" r:id="rId19"/>
    <p:sldId id="273" r:id="rId20"/>
    <p:sldId id="266" r:id="rId21"/>
    <p:sldId id="274" r:id="rId22"/>
    <p:sldId id="263" r:id="rId23"/>
    <p:sldId id="26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0182" y="514461"/>
            <a:ext cx="8915399" cy="2262781"/>
          </a:xfrm>
        </p:spPr>
        <p:txBody>
          <a:bodyPr/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DE TI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DIANTE DO TRONO</a:t>
            </a:r>
            <a:endParaRPr lang="pt-BR" sz="36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251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596829"/>
            <a:ext cx="12191999" cy="412124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ESQUECER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FIZESTE POR MIM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468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412124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ALTO É O CÉU TUA MISERICÓRDIA É SEM FIM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87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80627"/>
            <a:ext cx="12192000" cy="620761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UM PAI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COMPADECE DOS FILHOS, ASSIM TU ME AMAS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490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49739"/>
            <a:ext cx="12192000" cy="620761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AFASTA AS MINHAS TRANSGRESSÕES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DE TI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81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53254"/>
            <a:ext cx="12192000" cy="27560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DISTANTE DE TI, SENHOR,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VIVER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VALE A PENA EXISTIR</a:t>
            </a:r>
          </a:p>
        </p:txBody>
      </p:sp>
    </p:spTree>
    <p:extLst>
      <p:ext uri="{BB962C8B-B14F-4D97-AF65-F5344CB8AC3E}">
        <p14:creationId xmlns:p14="http://schemas.microsoft.com/office/powerpoint/2010/main" val="144080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05532"/>
            <a:ext cx="12192000" cy="27560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ESCUTA O MEU CLAMOR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MAIS QUE O AR QUE EU RESPIRO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DE TI</a:t>
            </a:r>
          </a:p>
        </p:txBody>
      </p:sp>
    </p:spTree>
    <p:extLst>
      <p:ext uri="{BB962C8B-B14F-4D97-AF65-F5344CB8AC3E}">
        <p14:creationId xmlns:p14="http://schemas.microsoft.com/office/powerpoint/2010/main" val="106550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5358" y="3953254"/>
            <a:ext cx="10921284" cy="27560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DISTANTE DE TI, SENHOR,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VIVER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VALE A PENA EXISTIR</a:t>
            </a:r>
          </a:p>
        </p:txBody>
      </p:sp>
    </p:spTree>
    <p:extLst>
      <p:ext uri="{BB962C8B-B14F-4D97-AF65-F5344CB8AC3E}">
        <p14:creationId xmlns:p14="http://schemas.microsoft.com/office/powerpoint/2010/main" val="225957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591884"/>
            <a:ext cx="12192000" cy="27560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ESCUTA O MEU CLAMOR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MAIS QUE O AR QUE EU RESPIRO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DE TI</a:t>
            </a:r>
          </a:p>
        </p:txBody>
      </p:sp>
    </p:spTree>
    <p:extLst>
      <p:ext uri="{BB962C8B-B14F-4D97-AF65-F5344CB8AC3E}">
        <p14:creationId xmlns:p14="http://schemas.microsoft.com/office/powerpoint/2010/main" val="322848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3616" y="3429000"/>
            <a:ext cx="10444767" cy="421139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AS LUTAS VÊM TENTANDO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AFASTAR DE TI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556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1034" y="3289901"/>
            <a:ext cx="11149932" cy="4374524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FRIEZA, ESCURIDÃO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PROCURAM ME CEGAR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7544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96738"/>
            <a:ext cx="12192000" cy="285589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DE TI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DO TEU PERDÃO</a:t>
            </a:r>
          </a:p>
        </p:txBody>
      </p:sp>
    </p:spTree>
    <p:extLst>
      <p:ext uri="{BB962C8B-B14F-4D97-AF65-F5344CB8AC3E}">
        <p14:creationId xmlns:p14="http://schemas.microsoft.com/office/powerpoint/2010/main" val="825868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8147" y="5062132"/>
            <a:ext cx="11295706" cy="540054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EU NÃO VOU DESISTIR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AJUDA-ME, SENHOR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4955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3616" y="4070445"/>
            <a:ext cx="10444767" cy="5009882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PERMANECER CONTIGO ATÉ O FIM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6669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5358" y="3847237"/>
            <a:ext cx="10921284" cy="27560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DISTANTE DE TI, SENHOR,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VIVER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VALE A PENA EXISTIR</a:t>
            </a:r>
          </a:p>
        </p:txBody>
      </p:sp>
    </p:spTree>
    <p:extLst>
      <p:ext uri="{BB962C8B-B14F-4D97-AF65-F5344CB8AC3E}">
        <p14:creationId xmlns:p14="http://schemas.microsoft.com/office/powerpoint/2010/main" val="2349717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16410"/>
            <a:ext cx="12192000" cy="27560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ESCUTA O MEU CLAMOR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MAIS QUE O AR QUE EU RESPIRO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DE TI</a:t>
            </a:r>
          </a:p>
        </p:txBody>
      </p:sp>
    </p:spTree>
    <p:extLst>
      <p:ext uri="{BB962C8B-B14F-4D97-AF65-F5344CB8AC3E}">
        <p14:creationId xmlns:p14="http://schemas.microsoft.com/office/powerpoint/2010/main" val="2039974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47237"/>
            <a:ext cx="12192000" cy="27560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DISTANTE DE TI, SENHOR,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VIVER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VALE A PENA EXISTIR</a:t>
            </a:r>
          </a:p>
        </p:txBody>
      </p:sp>
    </p:spTree>
    <p:extLst>
      <p:ext uri="{BB962C8B-B14F-4D97-AF65-F5344CB8AC3E}">
        <p14:creationId xmlns:p14="http://schemas.microsoft.com/office/powerpoint/2010/main" val="1618704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57354"/>
            <a:ext cx="12192000" cy="27560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ESCUTA O MEU CLAMOR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MAIS QUE O AR QUE EU RESPIRO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DE TI</a:t>
            </a:r>
          </a:p>
        </p:txBody>
      </p:sp>
    </p:spTree>
    <p:extLst>
      <p:ext uri="{BB962C8B-B14F-4D97-AF65-F5344CB8AC3E}">
        <p14:creationId xmlns:p14="http://schemas.microsoft.com/office/powerpoint/2010/main" val="202413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88159"/>
            <a:ext cx="12192000" cy="2855890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DE TI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QUEBRANTA MEU CORAÇÃO</a:t>
            </a:r>
          </a:p>
        </p:txBody>
      </p:sp>
    </p:spTree>
    <p:extLst>
      <p:ext uri="{BB962C8B-B14F-4D97-AF65-F5344CB8AC3E}">
        <p14:creationId xmlns:p14="http://schemas.microsoft.com/office/powerpoint/2010/main" val="41835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07224"/>
            <a:ext cx="12192000" cy="489301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A CORÇA ANSEIA POR ÁGUAS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ASSIM TENHO SEDE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787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27496"/>
            <a:ext cx="12192000" cy="4452870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TERRA SECA, ASSIM É A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MINH'ALMA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DE TI</a:t>
            </a:r>
          </a:p>
        </p:txBody>
      </p:sp>
    </p:spTree>
    <p:extLst>
      <p:ext uri="{BB962C8B-B14F-4D97-AF65-F5344CB8AC3E}">
        <p14:creationId xmlns:p14="http://schemas.microsoft.com/office/powerpoint/2010/main" val="121683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20732"/>
            <a:ext cx="12192000" cy="27560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DISTANTE DE TI, SENHOR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VIVER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VALE A PENA EXISTIR</a:t>
            </a:r>
          </a:p>
        </p:txBody>
      </p:sp>
    </p:spTree>
    <p:extLst>
      <p:ext uri="{BB962C8B-B14F-4D97-AF65-F5344CB8AC3E}">
        <p14:creationId xmlns:p14="http://schemas.microsoft.com/office/powerpoint/2010/main" val="23414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71398"/>
            <a:ext cx="12078269" cy="27560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ESCUTA O MEU CLAMOR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MAIS QUE O AR QUE EU RESPIRO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DE TI</a:t>
            </a:r>
          </a:p>
        </p:txBody>
      </p:sp>
    </p:spTree>
    <p:extLst>
      <p:ext uri="{BB962C8B-B14F-4D97-AF65-F5344CB8AC3E}">
        <p14:creationId xmlns:p14="http://schemas.microsoft.com/office/powerpoint/2010/main" val="238588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16266"/>
            <a:ext cx="12192000" cy="27560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DISTANTE DE TI, SENHOR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VIVER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VALE A PENA EXISTIR</a:t>
            </a:r>
          </a:p>
        </p:txBody>
      </p:sp>
    </p:spTree>
    <p:extLst>
      <p:ext uri="{BB962C8B-B14F-4D97-AF65-F5344CB8AC3E}">
        <p14:creationId xmlns:p14="http://schemas.microsoft.com/office/powerpoint/2010/main" val="18516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71398"/>
            <a:ext cx="12192000" cy="27560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ESCUTA O MEU CLAMOR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MAIS QUE O AR QUE EU RESPIRO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DE TI</a:t>
            </a:r>
          </a:p>
        </p:txBody>
      </p:sp>
    </p:spTree>
    <p:extLst>
      <p:ext uri="{BB962C8B-B14F-4D97-AF65-F5344CB8AC3E}">
        <p14:creationId xmlns:p14="http://schemas.microsoft.com/office/powerpoint/2010/main" val="387242373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88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Century Gothic</vt:lpstr>
      <vt:lpstr>Wingdings 3</vt:lpstr>
      <vt:lpstr>Cacho</vt:lpstr>
      <vt:lpstr>PRECISO DE TI DIANTE DO TRONO</vt:lpstr>
      <vt:lpstr>PRECISO DE TI PRECISO DO TEU PERDÃO</vt:lpstr>
      <vt:lpstr> PRECISO DE TI QUEBRANTA MEU CORAÇÃO</vt:lpstr>
      <vt:lpstr>COMO A CORÇA ANSEIA POR ÁGUAS ASSIM TENHO SEDE </vt:lpstr>
      <vt:lpstr> COMO TERRA SECA, ASSIM É A  MINH'ALMA PRECISO DE TI</vt:lpstr>
      <vt:lpstr>DISTANTE DE TI, SENHOR  NÃO POSSO VIVER NÃO VALE A PENA EXISTIR</vt:lpstr>
      <vt:lpstr>ESCUTA O MEU CLAMOR MAIS QUE O AR QUE EU RESPIRO PRECISO DE TI</vt:lpstr>
      <vt:lpstr>DISTANTE DE TI, SENHOR  NÃO POSSO VIVER NÃO VALE A PENA EXISTIR</vt:lpstr>
      <vt:lpstr>ESCUTA O MEU CLAMOR MAIS QUE O AR QUE EU RESPIRO PRECISO DE TI</vt:lpstr>
      <vt:lpstr>NÃO POSSO ESQUECER O QUE FIZESTE POR MIM </vt:lpstr>
      <vt:lpstr>  COMO ALTO É O CÉU TUA MISERICÓRDIA É SEM FIM </vt:lpstr>
      <vt:lpstr>COMO UM PAI  SE COMPADECE DOS FILHOS, ASSIM TU ME AMAS   </vt:lpstr>
      <vt:lpstr>  AFASTA AS MINHAS TRANSGRESSÕES PRECISO DE TI SENHOR  </vt:lpstr>
      <vt:lpstr>DISTANTE DE TI, SENHOR,  NÃO POSSO VIVER NÃO VALE A PENA EXISTIR</vt:lpstr>
      <vt:lpstr>ESCUTA O MEU CLAMOR MAIS QUE O AR QUE EU RESPIRO PRECISO DE TI</vt:lpstr>
      <vt:lpstr>DISTANTE DE TI, SENHOR,  NÃO POSSO VIVER NÃO VALE A PENA EXISTIR</vt:lpstr>
      <vt:lpstr>ESCUTA O MEU CLAMOR MAIS QUE O AR QUE EU RESPIRO PRECISO DE TI</vt:lpstr>
      <vt:lpstr>E AS LUTAS VÊM TENTANDO  ME AFASTAR DE TI </vt:lpstr>
      <vt:lpstr> FRIEZA, ESCURIDÃO  PROCURAM ME CEGAR </vt:lpstr>
      <vt:lpstr>MAS EU NÃO VOU DESISTIR AJUDA-ME, SENHOR   </vt:lpstr>
      <vt:lpstr> EU QUERO PERMANECER CONTIGO ATÉ O FIM  </vt:lpstr>
      <vt:lpstr>DISTANTE DE TI, SENHOR,  NÃO POSSO VIVER NÃO VALE A PENA EXISTIR</vt:lpstr>
      <vt:lpstr>ESCUTA O MEU CLAMOR MAIS QUE O AR QUE EU RESPIRO PRECISO DE TI</vt:lpstr>
      <vt:lpstr>DISTANTE DE TI, SENHOR,  NÃO POSSO VIVER NÃO VALE A PENA EXISTIR</vt:lpstr>
      <vt:lpstr>ESCUTA O MEU CLAMOR MAIS QUE O AR QUE EU RESPIRO PRECISO DE 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Preciso de Ti Diante do Trono</dc:title>
  <dc:creator>Pastor Marcio</dc:creator>
  <cp:lastModifiedBy>João Paulo Mota Silva</cp:lastModifiedBy>
  <cp:revision>10</cp:revision>
  <dcterms:created xsi:type="dcterms:W3CDTF">2015-06-08T23:33:31Z</dcterms:created>
  <dcterms:modified xsi:type="dcterms:W3CDTF">2019-06-26T22:55:07Z</dcterms:modified>
</cp:coreProperties>
</file>