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7" r:id="rId4"/>
    <p:sldId id="268" r:id="rId5"/>
    <p:sldId id="257" r:id="rId6"/>
    <p:sldId id="258" r:id="rId7"/>
    <p:sldId id="269" r:id="rId8"/>
    <p:sldId id="278" r:id="rId9"/>
    <p:sldId id="279" r:id="rId10"/>
    <p:sldId id="276" r:id="rId11"/>
    <p:sldId id="273" r:id="rId12"/>
    <p:sldId id="260" r:id="rId13"/>
    <p:sldId id="261" r:id="rId14"/>
    <p:sldId id="282" r:id="rId15"/>
    <p:sldId id="283" r:id="rId16"/>
    <p:sldId id="270" r:id="rId17"/>
    <p:sldId id="26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82" y="-393699"/>
            <a:ext cx="11973636" cy="3457739"/>
          </a:xfrm>
        </p:spPr>
        <p:txBody>
          <a:bodyPr>
            <a:normAutofit/>
          </a:bodyPr>
          <a:lstStyle/>
          <a:p>
            <a:r>
              <a:rPr lang="pt-BR" sz="54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 O MEU DEUS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u="sng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SORAYA MORAES</a:t>
            </a:r>
            <a:endParaRPr lang="pt-BR" b="1" u="sng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67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84204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GERAÇÕES ELE É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TEMPO ESTÁ EM TUAS MÃOS</a:t>
            </a:r>
          </a:p>
        </p:txBody>
      </p:sp>
    </p:spTree>
    <p:extLst>
      <p:ext uri="{BB962C8B-B14F-4D97-AF65-F5344CB8AC3E}">
        <p14:creationId xmlns:p14="http://schemas.microsoft.com/office/powerpoint/2010/main" val="343837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9729"/>
            <a:ext cx="12192000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COMEÇO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FIM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COMEÇO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FIM</a:t>
            </a:r>
          </a:p>
        </p:txBody>
      </p:sp>
    </p:spTree>
    <p:extLst>
      <p:ext uri="{BB962C8B-B14F-4D97-AF65-F5344CB8AC3E}">
        <p14:creationId xmlns:p14="http://schemas.microsoft.com/office/powerpoint/2010/main" val="397719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29468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TRÊS SE FORMAM EM UM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FILHO, ESPÍRITO E PAI</a:t>
            </a:r>
          </a:p>
        </p:txBody>
      </p:sp>
    </p:spTree>
    <p:extLst>
      <p:ext uri="{BB962C8B-B14F-4D97-AF65-F5344CB8AC3E}">
        <p14:creationId xmlns:p14="http://schemas.microsoft.com/office/powerpoint/2010/main" val="24626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63107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CORDEIRO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LEÃO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CORDEIRO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LEÃO</a:t>
            </a:r>
          </a:p>
        </p:txBody>
      </p:sp>
    </p:spTree>
    <p:extLst>
      <p:ext uri="{BB962C8B-B14F-4D97-AF65-F5344CB8AC3E}">
        <p14:creationId xmlns:p14="http://schemas.microsoft.com/office/powerpoint/2010/main" val="327027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 O MEU deus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CANTAREI QUÃO GRANDE É O MEU DEUS</a:t>
            </a:r>
          </a:p>
        </p:txBody>
      </p:sp>
    </p:spTree>
    <p:extLst>
      <p:ext uri="{BB962C8B-B14F-4D97-AF65-F5344CB8AC3E}">
        <p14:creationId xmlns:p14="http://schemas.microsoft.com/office/powerpoint/2010/main" val="398894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7556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TODOS HÃO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VER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val="110051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4088"/>
            <a:ext cx="12192000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TODO NOME É O SEU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DIGNO DO LOUVOR</a:t>
            </a:r>
          </a:p>
        </p:txBody>
      </p:sp>
    </p:spTree>
    <p:extLst>
      <p:ext uri="{BB962C8B-B14F-4D97-AF65-F5344CB8AC3E}">
        <p14:creationId xmlns:p14="http://schemas.microsoft.com/office/powerpoint/2010/main" val="402732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82518"/>
            <a:ext cx="12191999" cy="3457739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CANTAREI QUÃO GRANDE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val="266177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 O MEU deus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CANTAREI QUÃO GRANDE É O MEU DEUS</a:t>
            </a:r>
          </a:p>
        </p:txBody>
      </p:sp>
    </p:spTree>
    <p:extLst>
      <p:ext uri="{BB962C8B-B14F-4D97-AF65-F5344CB8AC3E}">
        <p14:creationId xmlns:p14="http://schemas.microsoft.com/office/powerpoint/2010/main" val="27816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7556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TODOS HÃO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VER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val="207369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 O MEU deus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CANTAREI QUÃO GRANDE É O MEU DEUS</a:t>
            </a:r>
          </a:p>
        </p:txBody>
      </p:sp>
    </p:spTree>
    <p:extLst>
      <p:ext uri="{BB962C8B-B14F-4D97-AF65-F5344CB8AC3E}">
        <p14:creationId xmlns:p14="http://schemas.microsoft.com/office/powerpoint/2010/main" val="37055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7556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TODOS HÃO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VER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val="6264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63472"/>
            <a:ext cx="12191999" cy="379452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O esplendor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um rei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majestade E LUZ</a:t>
            </a:r>
          </a:p>
        </p:txBody>
      </p:sp>
    </p:spTree>
    <p:extLst>
      <p:ext uri="{BB962C8B-B14F-4D97-AF65-F5344CB8AC3E}">
        <p14:creationId xmlns:p14="http://schemas.microsoft.com/office/powerpoint/2010/main" val="297848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66424"/>
            <a:ext cx="12192000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 a terra se alegrar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 a terra se alegrar</a:t>
            </a:r>
          </a:p>
        </p:txBody>
      </p:sp>
    </p:spTree>
    <p:extLst>
      <p:ext uri="{BB962C8B-B14F-4D97-AF65-F5344CB8AC3E}">
        <p14:creationId xmlns:p14="http://schemas.microsoft.com/office/powerpoint/2010/main" val="9839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20623"/>
            <a:ext cx="12192000" cy="405077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É A PRÓPRIA LUZ E AS TREVAS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VÃO FUGIR</a:t>
            </a:r>
          </a:p>
        </p:txBody>
      </p:sp>
    </p:spTree>
    <p:extLst>
      <p:ext uri="{BB962C8B-B14F-4D97-AF65-F5344CB8AC3E}">
        <p14:creationId xmlns:p14="http://schemas.microsoft.com/office/powerpoint/2010/main" val="163557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81686"/>
            <a:ext cx="12192000" cy="3457739"/>
          </a:xfrm>
        </p:spPr>
        <p:txBody>
          <a:bodyPr>
            <a:noAutofit/>
          </a:bodyPr>
          <a:lstStyle/>
          <a:p>
            <a:pPr algn="ctr"/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TREMER COM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VOZ</a:t>
            </a:r>
            <a:br>
              <a:rPr lang="pt-BR" sz="9600" b="1" cap="none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TREME </a:t>
            </a: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VOZ</a:t>
            </a:r>
          </a:p>
        </p:txBody>
      </p:sp>
    </p:spTree>
    <p:extLst>
      <p:ext uri="{BB962C8B-B14F-4D97-AF65-F5344CB8AC3E}">
        <p14:creationId xmlns:p14="http://schemas.microsoft.com/office/powerpoint/2010/main" val="62332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 O MEU deus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CANTAREI QUÃO GRANDE É O MEU DEUS</a:t>
            </a:r>
          </a:p>
        </p:txBody>
      </p:sp>
    </p:spTree>
    <p:extLst>
      <p:ext uri="{BB962C8B-B14F-4D97-AF65-F5344CB8AC3E}">
        <p14:creationId xmlns:p14="http://schemas.microsoft.com/office/powerpoint/2010/main" val="213446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87556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TODOS HÃO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DE VER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val="300933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54</TotalTime>
  <Words>67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Celestial</vt:lpstr>
      <vt:lpstr>QUÃO GRANDE É O MEU DEUS SORAYA MORAES</vt:lpstr>
      <vt:lpstr>QUÃO Grande É O MEU deus CANTAREI QUÃO GRANDE É O MEU DEUS</vt:lpstr>
      <vt:lpstr>E TODOS HÃO  DE VER QUÃO Grande  É O MEU deus</vt:lpstr>
      <vt:lpstr>COM O esplendor  de um rei EM majestade E LUZ</vt:lpstr>
      <vt:lpstr> FAZ a terra se alegrar FAZ a terra se alegrar</vt:lpstr>
      <vt:lpstr>ELE É A PRÓPRIA LUZ E AS TREVAS  VÃO FUGIR</vt:lpstr>
      <vt:lpstr> TREMER COM SUA VOZ TREME COM  SUA VOZ</vt:lpstr>
      <vt:lpstr>QUÃO Grande É O MEU deus CANTAREI QUÃO GRANDE É O MEU DEUS</vt:lpstr>
      <vt:lpstr>E TODOS HÃO  DE VER QUÃO Grande  É O MEU deus</vt:lpstr>
      <vt:lpstr>POR GERAÇÕES ELE É  O TEMPO ESTÁ EM TUAS MÃOS</vt:lpstr>
      <vt:lpstr> O COMEÇO  E O FIM  O COMEÇO  E O FIM</vt:lpstr>
      <vt:lpstr>TRÊS SE FORMAM EM UM FILHO, ESPÍRITO E PAI</vt:lpstr>
      <vt:lpstr>CORDEIRO  E LEÃO CORDEIRO  E LEÃO</vt:lpstr>
      <vt:lpstr>QUÃO Grande É O MEU deus CANTAREI QUÃO GRANDE É O MEU DEUS</vt:lpstr>
      <vt:lpstr>E TODOS HÃO  DE VER QUÃO Grande  É O MEU deus</vt:lpstr>
      <vt:lpstr> SOBRE TODO NOME É O SEU TU ÉS DIGNO DO LOUVOR</vt:lpstr>
      <vt:lpstr>EU CANTAREI QUÃO GRANDE  É O MEU DEUS</vt:lpstr>
      <vt:lpstr>QUÃO Grande É O MEU deus CANTAREI QUÃO GRANDE É O MEU DEUS</vt:lpstr>
      <vt:lpstr>E TODOS HÃO  DE VER QUÃO Grande  É O MEU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é o nosso deus  Lucas</dc:title>
  <dc:creator>Pastor Marcio</dc:creator>
  <cp:lastModifiedBy>João Paulo Mota Silva</cp:lastModifiedBy>
  <cp:revision>9</cp:revision>
  <dcterms:created xsi:type="dcterms:W3CDTF">2015-12-20T20:45:16Z</dcterms:created>
  <dcterms:modified xsi:type="dcterms:W3CDTF">2019-09-22T13:21:07Z</dcterms:modified>
</cp:coreProperties>
</file>