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3" r:id="rId7"/>
    <p:sldId id="259" r:id="rId8"/>
    <p:sldId id="264" r:id="rId9"/>
    <p:sldId id="265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19836" y="-2101646"/>
            <a:ext cx="9978873" cy="4516822"/>
          </a:xfrm>
        </p:spPr>
        <p:txBody>
          <a:bodyPr/>
          <a:lstStyle/>
          <a:p>
            <a:pPr algn="r"/>
            <a:r>
              <a:rPr lang="pt-BR" sz="6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amor é esse</a:t>
            </a:r>
            <a:br>
              <a:rPr lang="pt-BR" sz="6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4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Ministério </a:t>
            </a:r>
            <a:r>
              <a:rPr lang="pt-BR" sz="4400" b="1" dirty="0" err="1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koinonya</a:t>
            </a:r>
            <a:endParaRPr lang="pt-BR" sz="44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06442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3690" y="5748644"/>
            <a:ext cx="11204620" cy="506139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Incomparável amor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incendiou meu coração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8164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51182" y="4121424"/>
            <a:ext cx="12894364" cy="5681451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amor que me transforma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que me faz vencer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2248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3690" y="3429000"/>
            <a:ext cx="11204620" cy="4980907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ESTOU EM TUA PRESENÇA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PRA TE ADORAR E TE AMAR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cap="none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8087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3690" y="2724766"/>
            <a:ext cx="11204620" cy="4980907"/>
          </a:xfrm>
        </p:spPr>
        <p:txBody>
          <a:bodyPr>
            <a:noAutofit/>
          </a:bodyPr>
          <a:lstStyle/>
          <a:p>
            <a:pPr algn="ctr"/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SÓ DE VER 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OS TEUS OLHOS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NOS MEUS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cap="none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5465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3690" y="1545323"/>
            <a:ext cx="11204620" cy="4980907"/>
          </a:xfrm>
        </p:spPr>
        <p:txBody>
          <a:bodyPr>
            <a:noAutofit/>
          </a:bodyPr>
          <a:lstStyle/>
          <a:p>
            <a:pPr algn="ctr"/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ME RENDO EM TOTAL CONSAGRAÇÃO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cap="none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4181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3690" y="2989810"/>
            <a:ext cx="11204620" cy="498090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amor é esse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capaz de abrir mão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4811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3690" y="2448339"/>
            <a:ext cx="11204620" cy="4980907"/>
          </a:xfrm>
        </p:spPr>
        <p:txBody>
          <a:bodyPr>
            <a:noAutofit/>
          </a:bodyPr>
          <a:lstStyle/>
          <a:p>
            <a:pPr algn="ctr"/>
            <a:b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do bem mais precioso</a:t>
            </a:r>
            <a:b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alguém pode ter o seu próprio filho</a:t>
            </a:r>
            <a:b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9510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3690" y="3904210"/>
            <a:ext cx="11204620" cy="498090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amor é esse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mediu sacrifícios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8507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3690" y="2738018"/>
            <a:ext cx="11204620" cy="4980907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só pra me salvar e para restaurar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29727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3690" y="2300696"/>
            <a:ext cx="11204620" cy="4980907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 minha vida por inteiro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37755191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</TotalTime>
  <Words>19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Aharoni</vt:lpstr>
      <vt:lpstr>Arial Black</vt:lpstr>
      <vt:lpstr>Century Gothic</vt:lpstr>
      <vt:lpstr>Wingdings 3</vt:lpstr>
      <vt:lpstr>Fatia</vt:lpstr>
      <vt:lpstr>Que amor é esse Ministério koinonya</vt:lpstr>
      <vt:lpstr>EU ESTOU EM TUA PRESENÇA PRA TE ADORAR E TE AMAR  </vt:lpstr>
      <vt:lpstr> SÓ DE VER  OS TEUS OLHOS NOS MEUS  </vt:lpstr>
      <vt:lpstr> EU ME RENDO EM TOTAL CONSAGRAÇÃO </vt:lpstr>
      <vt:lpstr>Que amor é esse capaz de abrir mão  </vt:lpstr>
      <vt:lpstr> do bem mais precioso que alguém pode ter o seu próprio filho </vt:lpstr>
      <vt:lpstr>Que amor é esse não mediu sacrifícios   </vt:lpstr>
      <vt:lpstr> só pra me salvar e para restaurar  </vt:lpstr>
      <vt:lpstr> a minha vida por inteiro  </vt:lpstr>
      <vt:lpstr>Incomparável amor que incendiou meu coração    </vt:lpstr>
      <vt:lpstr> amor que me transforma e que me faz vencer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 amor é esse Ministério koinonia</dc:title>
  <dc:creator>Pastor Marcio</dc:creator>
  <cp:lastModifiedBy>GARDÊNIA</cp:lastModifiedBy>
  <cp:revision>5</cp:revision>
  <dcterms:created xsi:type="dcterms:W3CDTF">2015-10-04T20:19:36Z</dcterms:created>
  <dcterms:modified xsi:type="dcterms:W3CDTF">2018-10-09T15:22:45Z</dcterms:modified>
</cp:coreProperties>
</file>