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5" r:id="rId4"/>
    <p:sldId id="271" r:id="rId5"/>
    <p:sldId id="266" r:id="rId6"/>
    <p:sldId id="259" r:id="rId7"/>
    <p:sldId id="268" r:id="rId8"/>
    <p:sldId id="272" r:id="rId9"/>
    <p:sldId id="260" r:id="rId10"/>
    <p:sldId id="261" r:id="rId11"/>
    <p:sldId id="274" r:id="rId12"/>
    <p:sldId id="262" r:id="rId13"/>
    <p:sldId id="263" r:id="rId14"/>
    <p:sldId id="277" r:id="rId15"/>
    <p:sldId id="26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8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22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3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3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5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43178" y="245463"/>
            <a:ext cx="8825658" cy="3329581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SOU EU?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PG</a:t>
            </a:r>
            <a:br>
              <a:rPr lang="pt-BR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206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4090039"/>
            <a:ext cx="12191999" cy="1014817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AINDA ESCUTAS QUANDO EU CHAMO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SUSTENTAS QUANDO EU CLAMO</a:t>
            </a:r>
          </a:p>
        </p:txBody>
      </p:sp>
    </p:spTree>
    <p:extLst>
      <p:ext uri="{BB962C8B-B14F-4D97-AF65-F5344CB8AC3E}">
        <p14:creationId xmlns:p14="http://schemas.microsoft.com/office/powerpoint/2010/main" val="319233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-2374230"/>
            <a:ext cx="11475076" cy="8713633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DIZENDO QUEM EU SOU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TEU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TEU</a:t>
            </a:r>
          </a:p>
        </p:txBody>
      </p:sp>
    </p:spTree>
    <p:extLst>
      <p:ext uri="{BB962C8B-B14F-4D97-AF65-F5344CB8AC3E}">
        <p14:creationId xmlns:p14="http://schemas.microsoft.com/office/powerpoint/2010/main" val="115952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8113643"/>
            <a:ext cx="11475076" cy="8713633"/>
          </a:xfrm>
        </p:spPr>
        <p:txBody>
          <a:bodyPr/>
          <a:lstStyle/>
          <a:p>
            <a:pPr algn="ctr"/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TEU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TEU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225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8935277"/>
            <a:ext cx="11475076" cy="9692427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SOU EU?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SER VISTO COM AMOR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819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184" y="8306323"/>
            <a:ext cx="12005816" cy="9934277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EM MEIO AO PECADO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ME FAZES LEVANTAR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564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099" y="11551975"/>
            <a:ext cx="11397802" cy="11603866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SOU EU?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A VOZ QUE ACALMA O MAR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978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838" y="9077738"/>
            <a:ext cx="12020188" cy="11984256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ACABA COM A TORMENTA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SE FAZ DENTRO DE MIM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14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351" y="5923386"/>
            <a:ext cx="10702344" cy="5081789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SOU EU?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O DEUS DE TODA TERRA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82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27947"/>
            <a:ext cx="12192000" cy="5081789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PREOCUPE COM MEU NOME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PREOCUPE COM MINHA DOR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7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04513"/>
            <a:ext cx="12192000" cy="5575136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SOU EU?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A ESTRELA DA MANHÃ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43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9654" y="3284777"/>
            <a:ext cx="13171308" cy="7650027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ILUMINE O CAMINHO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DESTE DURO CORAÇÃO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20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866" y="4773948"/>
            <a:ext cx="12030268" cy="7674876"/>
          </a:xfrm>
        </p:spPr>
        <p:txBody>
          <a:bodyPr/>
          <a:lstStyle/>
          <a:p>
            <a:pPr algn="ctr"/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APENAS POR QUEM SOU MAS PORQUE TU ÉS FIEL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195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23331"/>
            <a:ext cx="12192000" cy="7025123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POR TUDO O QUE EU FAÇA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POR TUDO O QUE TU ÉS </a:t>
            </a:r>
          </a:p>
        </p:txBody>
      </p:sp>
    </p:spTree>
    <p:extLst>
      <p:ext uri="{BB962C8B-B14F-4D97-AF65-F5344CB8AC3E}">
        <p14:creationId xmlns:p14="http://schemas.microsoft.com/office/powerpoint/2010/main" val="188180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07262"/>
            <a:ext cx="12192000" cy="7709081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COMO UM VENTO PASSAGEIRO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APARECE E VAI EMBORA</a:t>
            </a:r>
          </a:p>
        </p:txBody>
      </p:sp>
    </p:spTree>
    <p:extLst>
      <p:ext uri="{BB962C8B-B14F-4D97-AF65-F5344CB8AC3E}">
        <p14:creationId xmlns:p14="http://schemas.microsoft.com/office/powerpoint/2010/main" val="340448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6169060"/>
            <a:ext cx="11475076" cy="7709081"/>
          </a:xfrm>
        </p:spPr>
        <p:txBody>
          <a:bodyPr/>
          <a:lstStyle/>
          <a:p>
            <a:pPr algn="ctr"/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ONDA NO OCEANO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O VAPOR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</a:t>
            </a: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580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Century Gothic</vt:lpstr>
      <vt:lpstr>Wingdings 3</vt:lpstr>
      <vt:lpstr>Íon</vt:lpstr>
      <vt:lpstr>QUEM SOU EU? PG </vt:lpstr>
      <vt:lpstr>  QUEM SOU EU? PRA QUE O DEUS DE TODA TERRA   </vt:lpstr>
      <vt:lpstr> SE PREOCUPE COM MEU NOME SE PREOCUPE COM MINHA DOR  </vt:lpstr>
      <vt:lpstr>QUEM SOU EU? PRA QUE A ESTRELA DA MANHÃ    </vt:lpstr>
      <vt:lpstr> ILUMINE O CAMINHO DESTE DURO CORAÇÃO    </vt:lpstr>
      <vt:lpstr>NÃO APENAS POR QUEM SOU MAS PORQUE TU ÉS FIEL     </vt:lpstr>
      <vt:lpstr> NEM POR TUDO O QUE EU FAÇA MAS POR TUDO O QUE TU ÉS </vt:lpstr>
      <vt:lpstr> EU SOU COMO UM VENTO PASSAGEIRO QUE APARECE E VAI EMBORA</vt:lpstr>
      <vt:lpstr> COMO ONDA NO OCEANO ASSIM COMO O VAPOR      </vt:lpstr>
      <vt:lpstr> E AINDA ESCUTAS QUANDO EU CHAMO ME SUSTENTAS QUANDO EU CLAMO</vt:lpstr>
      <vt:lpstr> ME DIZENDO QUEM EU SOU EU SOU TEU EU SOU TEU</vt:lpstr>
      <vt:lpstr>EU SOU TEU EU SOU TEU         </vt:lpstr>
      <vt:lpstr> QUEM SOU EU? PRA SER VISTO COM AMOR          </vt:lpstr>
      <vt:lpstr> MESMO EM MEIO AO PECADO TU ME FAZES LEVANTAR         </vt:lpstr>
      <vt:lpstr> QUEM SOU EU? PRA QUE A VOZ QUE ACALMA O MAR            </vt:lpstr>
      <vt:lpstr> E ACABA COM A TORMENTA QUE SE FAZ DENTRO DE MIM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 PG</dc:title>
  <dc:creator>Pastor Marcio</dc:creator>
  <cp:lastModifiedBy>João Paulo Mota Silva</cp:lastModifiedBy>
  <cp:revision>10</cp:revision>
  <dcterms:created xsi:type="dcterms:W3CDTF">2015-05-24T02:50:39Z</dcterms:created>
  <dcterms:modified xsi:type="dcterms:W3CDTF">2019-07-24T22:52:21Z</dcterms:modified>
</cp:coreProperties>
</file>