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20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2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5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1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02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FA8C-51B6-45E8-B2ED-FB931020884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9F8E-2CF0-40BF-A82B-193752D18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453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latin typeface="Arial Black" panose="020B0A04020102020204" pitchFamily="34" charset="0"/>
              </a:rPr>
              <a:t>QUERO SUBIR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4206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DIANTE DO TRONO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8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0555" y="174126"/>
            <a:ext cx="111989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SUBIR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MONTE SANTO DE SIÃO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ENTOAR UM NOVO CÂNTICO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MEU DEUS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1057" y="200348"/>
            <a:ext cx="1131693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QUE PALAVRAS,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VIDA EU QUERO ENTREGAR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PURIFICA O MEU CORAÇÃO PARA ENTRAR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TUA PRESENÇA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CONTEMPLAR TUA GRANDEZA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2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0052" y="159378"/>
            <a:ext cx="1062375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ADORO, SENHOR,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ESPÍRITO E EM VERDADE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PROSTRO AOS TEUS PÉS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 BELEZA DA SANTIDADE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2064" y="292113"/>
            <a:ext cx="1111045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DOU MEU LOUVOR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SEJA UM CHEIRO SUAVE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UM SOM AGRADÁVEL A TI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DIGNO ÉS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1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QUERO SUBIR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SUBIR</dc:title>
  <dc:creator>Carlos</dc:creator>
  <cp:lastModifiedBy>Carlos</cp:lastModifiedBy>
  <cp:revision>2</cp:revision>
  <dcterms:created xsi:type="dcterms:W3CDTF">2022-05-07T02:19:10Z</dcterms:created>
  <dcterms:modified xsi:type="dcterms:W3CDTF">2022-05-08T20:12:02Z</dcterms:modified>
</cp:coreProperties>
</file>