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64" r:id="rId5"/>
    <p:sldId id="258" r:id="rId6"/>
    <p:sldId id="275" r:id="rId7"/>
    <p:sldId id="265" r:id="rId8"/>
    <p:sldId id="266" r:id="rId9"/>
    <p:sldId id="259" r:id="rId10"/>
    <p:sldId id="267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964" y="318956"/>
            <a:ext cx="11504612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REINA EM MIM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4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VINEYARD</a:t>
            </a:r>
            <a:endParaRPr lang="pt-BR" sz="32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927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55847"/>
            <a:ext cx="12192000" cy="504851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SOBRE OS SONHOS MEUS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SENHOR DE TUDO O QUE SOU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30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07409" y="1477788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REINAR EM MIM, SENHOR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587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380875"/>
            <a:ext cx="12192000" cy="5148215"/>
          </a:xfrm>
        </p:spPr>
        <p:txBody>
          <a:bodyPr>
            <a:noAutofit/>
          </a:bodyPr>
          <a:lstStyle/>
          <a:p>
            <a:pPr algn="ctr"/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 MEU PENSAR TUDO QUE EU FALAR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FAZ-ME REFLETIR A BELEZA QUE HÁ EM TI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209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46220"/>
            <a:ext cx="12192000" cy="510500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TU ÉS PARA MIM MAIS QUE TUDO AQUI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REINAR DE NOVO EM 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644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68981"/>
            <a:ext cx="12192000" cy="512097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REINAR EM MIM COM TEU PODER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ESCURIDÃO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483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99855"/>
            <a:ext cx="12192000" cy="490450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SOBRE OS SONHOS MEUS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SENHOR DE TUDO O QUE SOU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212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07409" y="1200697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REINAR EM MIM,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254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71014"/>
            <a:ext cx="12191999" cy="5213704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  <a:t>SOBRE TODA A TERRA TU ÉS O REI</a:t>
            </a:r>
            <a:br>
              <a:rPr lang="pt-BR" sz="199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  <a:t>SOBRE AS MONTANHAS E O PÔR-DO-SOL</a:t>
            </a:r>
            <a:endParaRPr lang="pt-BR" sz="199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734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2399" y="3855706"/>
            <a:ext cx="12344399" cy="5213704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  <a:t>UMA COISA SÓ MEU DESEJO É:</a:t>
            </a:r>
            <a:br>
              <a:rPr lang="pt-BR" sz="199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  <a:t>VEM REINAR DE NOVO EM MIM</a:t>
            </a:r>
            <a:br>
              <a:rPr lang="pt-BR" sz="199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199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156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45719"/>
            <a:ext cx="12192000" cy="52159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REINAR EM MIM COM TEU PODER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ESCURIDÃO</a:t>
            </a:r>
          </a:p>
        </p:txBody>
      </p:sp>
    </p:spTree>
    <p:extLst>
      <p:ext uri="{BB962C8B-B14F-4D97-AF65-F5344CB8AC3E}">
        <p14:creationId xmlns:p14="http://schemas.microsoft.com/office/powerpoint/2010/main" val="4623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15578"/>
            <a:ext cx="12192000" cy="50485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OS SONHOS MEUS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SENHOR DE TUDO O QUE SOU</a:t>
            </a:r>
          </a:p>
        </p:txBody>
      </p:sp>
    </p:spTree>
    <p:extLst>
      <p:ext uri="{BB962C8B-B14F-4D97-AF65-F5344CB8AC3E}">
        <p14:creationId xmlns:p14="http://schemas.microsoft.com/office/powerpoint/2010/main" val="342322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72988"/>
            <a:ext cx="12192000" cy="504851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REINAR EM MIM,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511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05746"/>
            <a:ext cx="12192000" cy="5106651"/>
          </a:xfrm>
        </p:spPr>
        <p:txBody>
          <a:bodyPr>
            <a:noAutofit/>
          </a:bodyPr>
          <a:lstStyle/>
          <a:p>
            <a:pPr algn="ctr"/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 MEU PENSAR TUDO QUE EU FALAR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FAZ-ME REFLETIR A BELEZA QUE HÁ EM TI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775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2710"/>
            <a:ext cx="12192000" cy="504851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TU ÉS PARA MIM MAIS QUE TUDO AQUI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REINAR DE NOVO EM 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13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96853"/>
            <a:ext cx="12192000" cy="50485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REINAR EM MIM COM TEU PODER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ESCURIDÃO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516482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58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Century Gothic</vt:lpstr>
      <vt:lpstr>Wingdings 3</vt:lpstr>
      <vt:lpstr>Cacho</vt:lpstr>
      <vt:lpstr>REINA EM MIM VINEYARD</vt:lpstr>
      <vt:lpstr>SOBRE TODA A TERRA TU ÉS O REI SOBRE AS MONTANHAS E O PÔR-DO-SOL</vt:lpstr>
      <vt:lpstr>UMA COISA SÓ MEU DESEJO É: VEM REINAR DE NOVO EM MIM </vt:lpstr>
      <vt:lpstr>REINAR EM MIM COM TEU PODER SOBRE A ESCURIDÃO</vt:lpstr>
      <vt:lpstr>SOBRE OS SONHOS MEUS TU ÉS O SENHOR DE TUDO O QUE SOU</vt:lpstr>
      <vt:lpstr>VEM REINAR EM MIM, SENHOR </vt:lpstr>
      <vt:lpstr>   SOBRE O MEU PENSAR TUDO QUE EU FALAR FAZ-ME REFLETIR A BELEZA QUE HÁ EM TI   </vt:lpstr>
      <vt:lpstr>  TU ÉS PARA MIM MAIS QUE TUDO AQUI VEM REINAR DE NOVO EM MIM </vt:lpstr>
      <vt:lpstr>REINAR EM MIM COM TEU PODER SOBRE A ESCURIDÃO    </vt:lpstr>
      <vt:lpstr>    SOBRE OS SONHOS MEUS TU ÉS O SENHOR DE TUDO O QUE SOU </vt:lpstr>
      <vt:lpstr>VEM REINAR EM MIM, SENHOR </vt:lpstr>
      <vt:lpstr>   SOBRE O MEU PENSAR TUDO QUE EU FALAR FAZ-ME REFLETIR A BELEZA QUE HÁ EM TI   </vt:lpstr>
      <vt:lpstr>  TU ÉS PARA MIM MAIS QUE TUDO AQUI VEM REINAR DE NOVO EM MIM </vt:lpstr>
      <vt:lpstr>REINAR EM MIM COM TEU PODER SOBRE A ESCURIDÃO    </vt:lpstr>
      <vt:lpstr>    SOBRE OS SONHOS MEUS TU ÉS O SENHOR DE TUDO O QUE SOU </vt:lpstr>
      <vt:lpstr>VEM REINAR EM MIM,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 Sorte de Bênçãos  Toque No Altar</dc:title>
  <dc:creator>Pastor Marcio</dc:creator>
  <cp:lastModifiedBy>João Paulo Mota Silva</cp:lastModifiedBy>
  <cp:revision>12</cp:revision>
  <dcterms:created xsi:type="dcterms:W3CDTF">2015-06-04T12:12:17Z</dcterms:created>
  <dcterms:modified xsi:type="dcterms:W3CDTF">2019-07-03T23:27:29Z</dcterms:modified>
</cp:coreProperties>
</file>