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5" r:id="rId3"/>
    <p:sldId id="320" r:id="rId4"/>
    <p:sldId id="321" r:id="rId5"/>
    <p:sldId id="322" r:id="rId6"/>
    <p:sldId id="323" r:id="rId7"/>
    <p:sldId id="324" r:id="rId8"/>
    <p:sldId id="325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t>09/10/2018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BR" smtClean="0"/>
              <a:pPr/>
              <a:t>09/10/2018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BR" smtClean="0"/>
              <a:pPr/>
              <a:t>09/10/2018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97868" y="-819472"/>
            <a:ext cx="10789838" cy="2895600"/>
          </a:xfrm>
        </p:spPr>
        <p:txBody>
          <a:bodyPr>
            <a:normAutofit/>
          </a:bodyPr>
          <a:lstStyle/>
          <a:p>
            <a:pPr algn="r"/>
            <a:r>
              <a:rPr lang="pt-BR" sz="67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 Sobre Mim</a:t>
            </a:r>
            <a:br>
              <a:rPr lang="pt-BR" sz="9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Nívea Soares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-747464"/>
            <a:ext cx="11521280" cy="6192688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CORREREI PARA TI MEU SENHOR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 'ALMA ANSEIA POR TI</a:t>
            </a:r>
          </a:p>
        </p:txBody>
      </p:sp>
    </p:spTree>
    <p:extLst>
      <p:ext uri="{BB962C8B-B14F-4D97-AF65-F5344CB8AC3E}">
        <p14:creationId xmlns:p14="http://schemas.microsoft.com/office/powerpoint/2010/main" val="34279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-315416"/>
            <a:ext cx="11521280" cy="5516342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SOU POBRE,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CEGO E NU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NADA TENHO PRA TE OFERECER</a:t>
            </a:r>
          </a:p>
        </p:txBody>
      </p:sp>
    </p:spTree>
    <p:extLst>
      <p:ext uri="{BB962C8B-B14F-4D97-AF65-F5344CB8AC3E}">
        <p14:creationId xmlns:p14="http://schemas.microsoft.com/office/powerpoint/2010/main" val="41844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548680"/>
            <a:ext cx="11521280" cy="604867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QUERO AOS TEUS BRAÇOS ME ENTREGAR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SEI QUE TU ME ACEITAS COMO ESTOU</a:t>
            </a:r>
          </a:p>
        </p:txBody>
      </p:sp>
    </p:spTree>
    <p:extLst>
      <p:ext uri="{BB962C8B-B14F-4D97-AF65-F5344CB8AC3E}">
        <p14:creationId xmlns:p14="http://schemas.microsoft.com/office/powerpoint/2010/main" val="4660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-315416"/>
            <a:ext cx="11521280" cy="576064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DO TEU OURO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PURIFICA-ME, SENHOR</a:t>
            </a:r>
          </a:p>
        </p:txBody>
      </p:sp>
    </p:spTree>
    <p:extLst>
      <p:ext uri="{BB962C8B-B14F-4D97-AF65-F5344CB8AC3E}">
        <p14:creationId xmlns:p14="http://schemas.microsoft.com/office/powerpoint/2010/main" val="2996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-243408"/>
            <a:ext cx="11521280" cy="51845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 SOBRE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A TI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ME RENDO A TI</a:t>
            </a:r>
          </a:p>
        </p:txBody>
      </p:sp>
    </p:spTree>
    <p:extLst>
      <p:ext uri="{BB962C8B-B14F-4D97-AF65-F5344CB8AC3E}">
        <p14:creationId xmlns:p14="http://schemas.microsoft.com/office/powerpoint/2010/main" val="22459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33772" y="476672"/>
            <a:ext cx="11521280" cy="51845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REINA SOBRE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SOU TUA NOIVA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ESPERO E ANSEIO POR TI</a:t>
            </a:r>
          </a:p>
        </p:txBody>
      </p:sp>
    </p:spTree>
    <p:extLst>
      <p:ext uri="{BB962C8B-B14F-4D97-AF65-F5344CB8AC3E}">
        <p14:creationId xmlns:p14="http://schemas.microsoft.com/office/powerpoint/2010/main" val="26219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túnel azul digital (widescreen)</Template>
  <TotalTime>0</TotalTime>
  <Words>28</Words>
  <Application>Microsoft Office PowerPoint</Application>
  <PresentationFormat>Personalizar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Corbel</vt:lpstr>
      <vt:lpstr>Digital Blue Tunnel 16x9</vt:lpstr>
      <vt:lpstr>Reina Sobre Mim Nívea Soares </vt:lpstr>
      <vt:lpstr> CORREREI PARA TI MEU SENHOR MINH 'ALMA ANSEIA POR TI</vt:lpstr>
      <vt:lpstr>SOU POBRE,  CEGO E NU NADA TENHO PRA TE OFERECER</vt:lpstr>
      <vt:lpstr>QUERO AOS TEUS BRAÇOS ME ENTREGAR POIS SEI QUE TU ME ACEITAS COMO ESTOU</vt:lpstr>
      <vt:lpstr>PRECISO DO TEU OURO PURIFICA-ME, SENHOR</vt:lpstr>
      <vt:lpstr>REINA SOBRE MIM EU ME RENDO A TI EU ME RENDO A TI</vt:lpstr>
      <vt:lpstr>REINA SOBRE MIM SOU TUA NOIVA ESPERO E ANSEIO POR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2016-01-10T10:48:52Z</dcterms:created>
  <dcterms:modified xsi:type="dcterms:W3CDTF">2018-10-09T13:42:02Z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