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3268" y="-301487"/>
            <a:ext cx="8825658" cy="3329581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 NOME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CARLINHOS FÉLIX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88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015" y="3998890"/>
            <a:ext cx="10229969" cy="571821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SEJA O QUE FOR, EU NÃO TEMEREI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SENHOR ESTÁ COMIGO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23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015" y="2756265"/>
            <a:ext cx="10229969" cy="571821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DA BATALHA NÃO FUGIREI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SENHOR É MEU ABRIGO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871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4532057"/>
            <a:ext cx="10972799" cy="571821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CONFIO NA PALAVRA DE QUEM ME CRIOU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NADA PONHO A MINHA FÉ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721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2796022"/>
            <a:ext cx="10972799" cy="571821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SENÃO NA GRAÇA DE CRISTO JESUS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SANTO, SANTO, SANTO NOME!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454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3670665"/>
            <a:ext cx="10972799" cy="571821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NOME É SANTO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ÉS TU, MEU PAI!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712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2146665"/>
            <a:ext cx="10972799" cy="571821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TI DESCANSO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TODA VIDA, HEI DE TE LOUVAR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295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Century Gothic</vt:lpstr>
      <vt:lpstr>Wingdings 3</vt:lpstr>
      <vt:lpstr>Íon</vt:lpstr>
      <vt:lpstr>SANTO NOME CARLINHOS FÉLIX </vt:lpstr>
      <vt:lpstr>SEJA O QUE FOR, EU NÃO TEMEREI O SENHOR ESTÁ COMIGO   </vt:lpstr>
      <vt:lpstr> E DA BATALHA NÃO FUGIREI O SENHOR É MEU ABRIGO  </vt:lpstr>
      <vt:lpstr>CONFIO NA PALAVRA DE QUEM ME CRIOU EM NADA PONHO A MINHA FÉ   </vt:lpstr>
      <vt:lpstr> SENÃO NA GRAÇA DE CRISTO JESUS SANTO, SANTO, SANTO NOME!  </vt:lpstr>
      <vt:lpstr>TEU NOME É SANTO MARAVILHOSO ÉS TU, MEU PAI!   </vt:lpstr>
      <vt:lpstr> EM TI DESCANSO POR TODA VIDA, HEI DE TE LOUVAR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Nome Carlinhos Félix</dc:title>
  <dc:creator>Pastor Marcio</dc:creator>
  <cp:lastModifiedBy>GARDÊNIA</cp:lastModifiedBy>
  <cp:revision>4</cp:revision>
  <dcterms:created xsi:type="dcterms:W3CDTF">2015-05-24T11:33:03Z</dcterms:created>
  <dcterms:modified xsi:type="dcterms:W3CDTF">2018-10-15T20:15:30Z</dcterms:modified>
</cp:coreProperties>
</file>