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61" r:id="rId6"/>
    <p:sldId id="271" r:id="rId7"/>
    <p:sldId id="272" r:id="rId8"/>
    <p:sldId id="273" r:id="rId9"/>
    <p:sldId id="27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52468" y="1166219"/>
            <a:ext cx="9434732" cy="2262781"/>
          </a:xfrm>
        </p:spPr>
        <p:txBody>
          <a:bodyPr>
            <a:normAutofit fontScale="90000"/>
          </a:bodyPr>
          <a:lstStyle/>
          <a:p>
            <a:pPr algn="r"/>
            <a:r>
              <a:rPr lang="pt-BR" sz="9800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SANTO</a:t>
            </a:r>
            <a:br>
              <a:rPr lang="pt-BR" sz="4400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400" dirty="0"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r>
              <a:rPr lang="pt-BR" sz="36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LIVRES PARA ADORAR</a:t>
            </a:r>
            <a:br>
              <a:rPr lang="pt-BR" sz="3600" u="sng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3600" u="sng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972" y="5903662"/>
            <a:ext cx="2726028" cy="96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7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658195"/>
            <a:ext cx="12192000" cy="443033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HÁ OUTRO IGUAL,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 ÉS SANTO, SANTO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9600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1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327825"/>
            <a:ext cx="12192000" cy="553017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CONHEÇO OUTRA CANÇÃO QUE LHE DESCREVA EM PERFEIÇÃO 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327825"/>
            <a:ext cx="12192000" cy="553017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CONHEÇO OUTRA CANÇÃO QUE LHE DESCREVA EM PERFEIÇÃO 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37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868214"/>
            <a:ext cx="12191999" cy="803307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SANTO, SANTO, DEUS PODEROSO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SANTO, SANTO, DEUS PODEROSO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800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9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38171"/>
            <a:ext cx="12191999" cy="7661989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PODEROSO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PODEROSO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PODEROSO</a:t>
            </a:r>
            <a:br>
              <a:rPr lang="pt-BR" sz="8800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800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47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327825"/>
            <a:ext cx="12192000" cy="553017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CONHEÇO OUTRA CANÇÃO QUE LHE DESCREVA EM PERFEIÇÃO 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00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327825"/>
            <a:ext cx="12192000" cy="5530175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CONHEÇO OUTRA CANÇÃO QUE LHE DESCREVA EM PERFEIÇÃO 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7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868214"/>
            <a:ext cx="12191999" cy="8033077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SANTO, SANTO, DEUS PODEROSO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SANTO, SANTO, DEUS PODEROSO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800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68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38171"/>
            <a:ext cx="12191999" cy="7661989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PODEROSO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PODEROSO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DEUS PODEROSO</a:t>
            </a:r>
            <a:br>
              <a:rPr lang="pt-BR" sz="8800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800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endParaRPr lang="pt-BR" sz="8800" dirty="0">
              <a:solidFill>
                <a:schemeClr val="tx1"/>
              </a:solidFill>
              <a:latin typeface="Arial Black" panose="020B0A040201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0318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58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Century Gothic</vt:lpstr>
      <vt:lpstr>Wingdings 3</vt:lpstr>
      <vt:lpstr>Cacho</vt:lpstr>
      <vt:lpstr>SANTO  LIVRES PARA ADORAR </vt:lpstr>
      <vt:lpstr>EU NÃO CONHEÇO OUTRA CANÇÃO QUE LHE DESCREVA EM PERFEIÇÃO </vt:lpstr>
      <vt:lpstr>EU NÃO CONHEÇO OUTRA CANÇÃO QUE LHE DESCREVA EM PERFEIÇÃO </vt:lpstr>
      <vt:lpstr>SANTO, SANTO, DEUS PODEROSO SANTO, SANTO, DEUS PODEROSO     </vt:lpstr>
      <vt:lpstr>  DEUS PODEROSO  DEUS PODEROSO DEUS PODEROSO   </vt:lpstr>
      <vt:lpstr>EU NÃO CONHEÇO OUTRA CANÇÃO QUE LHE DESCREVA EM PERFEIÇÃO </vt:lpstr>
      <vt:lpstr>EU NÃO CONHEÇO OUTRA CANÇÃO QUE LHE DESCREVA EM PERFEIÇÃO </vt:lpstr>
      <vt:lpstr>SANTO, SANTO, DEUS PODEROSO SANTO, SANTO, DEUS PODEROSO     </vt:lpstr>
      <vt:lpstr>  DEUS PODEROSO  DEUS PODEROSO DEUS PODEROSO   </vt:lpstr>
      <vt:lpstr>NÃO HÁ OUTRO IGUAL,  TU ÉS SANTO, SANTO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com Teu fogo  Hebrom</dc:title>
  <dc:creator>Pastor Marcio</dc:creator>
  <cp:lastModifiedBy>João Paulo Mota Silva</cp:lastModifiedBy>
  <cp:revision>12</cp:revision>
  <dcterms:created xsi:type="dcterms:W3CDTF">2015-05-30T19:08:40Z</dcterms:created>
  <dcterms:modified xsi:type="dcterms:W3CDTF">2019-09-29T21:42:46Z</dcterms:modified>
</cp:coreProperties>
</file>