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72" r:id="rId5"/>
    <p:sldId id="261" r:id="rId6"/>
    <p:sldId id="262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7848" y="188640"/>
            <a:ext cx="7162800" cy="2160240"/>
          </a:xfrm>
        </p:spPr>
        <p:txBody>
          <a:bodyPr/>
          <a:lstStyle/>
          <a:p>
            <a:pPr algn="r"/>
            <a:r>
              <a:rPr lang="pt-BR" sz="4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 CRISTO COMIGO VAI</a:t>
            </a:r>
            <a:br>
              <a:rPr lang="pt-BR" sz="4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4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HARPA CRISTÃ</a:t>
            </a:r>
            <a:endParaRPr lang="en-US" sz="1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7378" y="332656"/>
            <a:ext cx="11197244" cy="6984776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AO SALVADOR JESUS EU DESEJO OBEDECER,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POIS NA SUA PALAVRA ENCONTRO O MEU SABER;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86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7428" y="-243408"/>
            <a:ext cx="10297144" cy="746144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FIEL A DEUS SEREI, O MUNDO VENCEREI,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JESUS VAI COMIGO, NÃO MAIS TEMEREI.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041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7428" y="1196752"/>
            <a:ext cx="10297144" cy="6013175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TEU REINO É SEMPRE ETERNO FIRMADO EM MISERICÓRDIA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819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336" y="0"/>
            <a:ext cx="11953328" cy="698477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JUSTIÇA E IGUALDADE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BONDADE E FIDELIDADE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432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504" y="-301724"/>
            <a:ext cx="8928992" cy="74614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 TUA IGREJA TE ADORA, 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TUA IGREJA TE ADORA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90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424" y="692696"/>
            <a:ext cx="10621180" cy="520688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SE, PELOS VALES, EU PEREGRINO VOU ANDAR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OU NA LUZ GLORIOSA DE CRISTO HABITAR,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354" y="1052736"/>
            <a:ext cx="11629292" cy="520688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IREI COM MEU SENHOR P'RA ONDE ELE FOR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CONFIANDO NA GRAÇA DE MEU SALVADOR</a:t>
            </a:r>
            <a:endParaRPr lang="en-US" sz="66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522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7428" y="465516"/>
            <a:ext cx="10297144" cy="592696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 CRISTO COMIGO VAI, EU IREI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E NÃO TEMEREI, COM GOZO IREI; COMIGO VAI;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246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1464" y="836712"/>
            <a:ext cx="10081120" cy="547260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É GRATO SERVIR A JESUS, LEVAR A CRUZ;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 CRISTO COMIGO VAI, EU IREI.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583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919403"/>
            <a:ext cx="11233248" cy="5926968"/>
          </a:xfrm>
        </p:spPr>
        <p:txBody>
          <a:bodyPr/>
          <a:lstStyle/>
          <a:p>
            <a:pPr algn="ctr"/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 LÁ PARA O DESERTO JESUS ME QUER MANDAR;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LEVANDO BOAS NOVAS DE SALVAÇÃO SEM PAR;</a:t>
            </a:r>
            <a:br>
              <a:rPr lang="pt-BR" sz="66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endParaRPr lang="en-US" sz="66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79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124744"/>
            <a:ext cx="10945216" cy="592696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EU LIDAREI, ENTÃO, COM PAZ NO CORAÇÃO.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A CRISTO SEGUINDO, SEM MAIS DILAÇÃO.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153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504" y="692696"/>
            <a:ext cx="8928992" cy="54726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SERÁ A MINHA SORTE A DURA CRUZ LEVAR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SUA GRAÇA E SEU PODER,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22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9416" y="1052736"/>
            <a:ext cx="10837204" cy="592696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QUERO SEMPRE AQUI CONTAR.</a:t>
            </a:r>
            <a:b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CONTENTE COM JESUS, LEVANDO A MINHA CRUZ.</a:t>
            </a:r>
            <a:b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EU FALO DE CRISTO QUE É MINHA LUZ.</a:t>
            </a:r>
            <a:b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endParaRPr lang="en-US" sz="60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0732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86</TotalTime>
  <Words>104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Arial Black</vt:lpstr>
      <vt:lpstr>Tema do Office</vt:lpstr>
      <vt:lpstr>SE CRISTO COMIGO VAI HARPA CRISTÃ</vt:lpstr>
      <vt:lpstr>SE, PELOS VALES, EU PEREGRINO VOU ANDAR OU NA LUZ GLORIOSA DE CRISTO HABITAR,</vt:lpstr>
      <vt:lpstr>IREI COM MEU SENHOR P'RA ONDE ELE FOR CONFIANDO NA GRAÇA DE MEU SALVADOR</vt:lpstr>
      <vt:lpstr>SE CRISTO COMIGO VAI, EU IREI E NÃO TEMEREI, COM GOZO IREI; COMIGO VAI;</vt:lpstr>
      <vt:lpstr>É GRATO SERVIR A JESUS, LEVAR A CRUZ; SE CRISTO COMIGO VAI, EU IREI.</vt:lpstr>
      <vt:lpstr>SE LÁ PARA O DESERTO JESUS ME QUER MANDAR; LEVANDO BOAS NOVAS DE SALVAÇÃO SEM PAR; </vt:lpstr>
      <vt:lpstr>EU LIDAREI, ENTÃO, COM PAZ NO CORAÇÃO. A CRISTO SEGUINDO, SEM MAIS DILAÇÃO. </vt:lpstr>
      <vt:lpstr>SERÁ A MINHA SORTE A DURA CRUZ LEVAR SUA GRAÇA E SEU PODER,</vt:lpstr>
      <vt:lpstr>QUERO SEMPRE AQUI CONTAR. CONTENTE COM JESUS, LEVANDO A MINHA CRUZ. EU FALO DE CRISTO QUE É MINHA LUZ. </vt:lpstr>
      <vt:lpstr>AO SALVADOR JESUS EU DESEJO OBEDECER, POIS NA SUA PALAVRA ENCONTRO O MEU SABER;</vt:lpstr>
      <vt:lpstr>FIEL A DEUS SEREI, O MUNDO VENCEREI, JESUS VAI COMIGO, NÃO MAIS TEMEREI.</vt:lpstr>
      <vt:lpstr>TEU REINO É SEMPRE ETERNO FIRMADO EM MISERICÓRDIA </vt:lpstr>
      <vt:lpstr>JUSTIÇA E IGUALDADE BONDADE E FIDELIDADE</vt:lpstr>
      <vt:lpstr>A TUA IGREJA TE ADORA,  TUA IGREJA TE 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creator>Pastor Marcio</dc:creator>
  <cp:lastModifiedBy>GARDÊNIA</cp:lastModifiedBy>
  <cp:revision>25</cp:revision>
  <dcterms:created xsi:type="dcterms:W3CDTF">2015-11-13T19:16:36Z</dcterms:created>
  <dcterms:modified xsi:type="dcterms:W3CDTF">2019-01-13T19:41:43Z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