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7" r:id="rId8"/>
    <p:sldId id="265" r:id="rId9"/>
    <p:sldId id="268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700777" y="190125"/>
            <a:ext cx="15276196" cy="1470025"/>
          </a:xfrm>
        </p:spPr>
        <p:txBody>
          <a:bodyPr>
            <a:noAutofit/>
          </a:bodyPr>
          <a:lstStyle/>
          <a:p>
            <a:pPr algn="l"/>
            <a:r>
              <a:rPr lang="pt-BR" sz="4800" dirty="0">
                <a:latin typeface="Arial Black" panose="020B0A04020102090204" pitchFamily="34" charset="0"/>
                <a:cs typeface="Aharoni" pitchFamily="2" charset="-79"/>
              </a:rPr>
              <a:t>                                   SEJA ENGRANDECIDO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56571" y="1340768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674400"/>
            <a:ext cx="12025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SEJA ENGRANDECIDO Ó DEUS DA MINHA VIDA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3948" y="980728"/>
            <a:ext cx="114336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TU ÉS O DEUS DA MINHA SALVAÇÃO</a:t>
            </a:r>
          </a:p>
          <a:p>
            <a:pPr algn="ctr"/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3694" y="-315416"/>
            <a:ext cx="123541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ÉS A MINHA ROCHA, A MINHA SEGURANÇA</a:t>
            </a:r>
          </a:p>
        </p:txBody>
      </p:sp>
    </p:spTree>
    <p:extLst>
      <p:ext uri="{BB962C8B-B14F-4D97-AF65-F5344CB8AC3E}">
        <p14:creationId xmlns:p14="http://schemas.microsoft.com/office/powerpoint/2010/main" val="41495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61975" y="1279500"/>
            <a:ext cx="12925523" cy="429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MEUS LÁBIOS SEMPRE TE EXALTARÃO</a:t>
            </a:r>
          </a:p>
        </p:txBody>
      </p:sp>
    </p:spTree>
    <p:extLst>
      <p:ext uri="{BB962C8B-B14F-4D97-AF65-F5344CB8AC3E}">
        <p14:creationId xmlns:p14="http://schemas.microsoft.com/office/powerpoint/2010/main" val="190190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9102" y="674400"/>
            <a:ext cx="1200337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ALELUIA (ALELUIA)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TE LOUVO (TE LOUVO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6938" y="19392"/>
            <a:ext cx="126554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8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POIS SEI QUE SOBRE TODOS ÉS SENHOR</a:t>
            </a:r>
          </a:p>
        </p:txBody>
      </p:sp>
    </p:spTree>
    <p:extLst>
      <p:ext uri="{BB962C8B-B14F-4D97-AF65-F5344CB8AC3E}">
        <p14:creationId xmlns:p14="http://schemas.microsoft.com/office/powerpoint/2010/main" val="30062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2028616"/>
            <a:ext cx="12241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ALELUIA (ALELUIA)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ALELUIA (ALELUIA)</a:t>
            </a:r>
          </a:p>
        </p:txBody>
      </p:sp>
    </p:spTree>
    <p:extLst>
      <p:ext uri="{BB962C8B-B14F-4D97-AF65-F5344CB8AC3E}">
        <p14:creationId xmlns:p14="http://schemas.microsoft.com/office/powerpoint/2010/main" val="47263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32235" y="1351508"/>
            <a:ext cx="9937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ALELUIA,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LOUVEMOS AO SENHOR.</a:t>
            </a:r>
          </a:p>
        </p:txBody>
      </p:sp>
    </p:spTree>
    <p:extLst>
      <p:ext uri="{BB962C8B-B14F-4D97-AF65-F5344CB8AC3E}">
        <p14:creationId xmlns:p14="http://schemas.microsoft.com/office/powerpoint/2010/main" val="1610881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63</Words>
  <Application>Microsoft Office PowerPoint</Application>
  <PresentationFormat>Personalizar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                                   SEJA ENGRANDECIDO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27</cp:revision>
  <dcterms:created xsi:type="dcterms:W3CDTF">2016-06-02T18:55:02Z</dcterms:created>
  <dcterms:modified xsi:type="dcterms:W3CDTF">2018-09-27T00:53:12Z</dcterms:modified>
</cp:coreProperties>
</file>