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74" r:id="rId9"/>
    <p:sldId id="275" r:id="rId10"/>
    <p:sldId id="276" r:id="rId11"/>
    <p:sldId id="277" r:id="rId12"/>
    <p:sldId id="263" r:id="rId13"/>
    <p:sldId id="278" r:id="rId14"/>
    <p:sldId id="279" r:id="rId15"/>
    <p:sldId id="280" r:id="rId16"/>
    <p:sldId id="281" r:id="rId1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7FE7E-1E95-4488-9FC3-5FA3665AD030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577F4-2714-4412-A06D-8E4EBBA25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97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577F4-2714-4412-A06D-8E4EBBA253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54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577F4-2714-4412-A06D-8E4EBBA253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42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48459" y="1052736"/>
            <a:ext cx="89289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b="1" dirty="0">
                <a:latin typeface="Arial Black" panose="020B0A04020102090204" pitchFamily="34" charset="0"/>
                <a:cs typeface="Aharoni" pitchFamily="2" charset="-79"/>
              </a:rPr>
              <a:t>SOBRE AS ÁGUAS</a:t>
            </a:r>
            <a:endParaRPr lang="pt-BR" sz="6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4800" b="1" u="sng" dirty="0">
                <a:latin typeface="Arial Black" panose="020B0A04020102090204" pitchFamily="34" charset="0"/>
                <a:cs typeface="Aharoni" pitchFamily="2" charset="-79"/>
              </a:rPr>
              <a:t>TRAZENDO A ARCA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D79A2D-8C82-43AE-AC97-8AF1BC2C24CA}"/>
              </a:ext>
            </a:extLst>
          </p:cNvPr>
          <p:cNvSpPr/>
          <p:nvPr/>
        </p:nvSpPr>
        <p:spPr>
          <a:xfrm>
            <a:off x="0" y="908720"/>
            <a:ext cx="12601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E ME FAZ ANDAR SOBRE AS ÁGUAS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TU ÉS O DEUS DA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40640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AC29166-33BD-4536-8AA5-85A24551A639}"/>
              </a:ext>
            </a:extLst>
          </p:cNvPr>
          <p:cNvSpPr/>
          <p:nvPr/>
        </p:nvSpPr>
        <p:spPr>
          <a:xfrm>
            <a:off x="0" y="980728"/>
            <a:ext cx="126015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 ÉS O MEU DONO MINHA PAIXÃO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MINHA CANÇÃO E O MEU LOUVOR</a:t>
            </a:r>
          </a:p>
        </p:txBody>
      </p:sp>
    </p:spTree>
    <p:extLst>
      <p:ext uri="{BB962C8B-B14F-4D97-AF65-F5344CB8AC3E}">
        <p14:creationId xmlns:p14="http://schemas.microsoft.com/office/powerpoint/2010/main" val="123027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36912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ALELUIA</a:t>
            </a:r>
          </a:p>
        </p:txBody>
      </p:sp>
    </p:spTree>
    <p:extLst>
      <p:ext uri="{BB962C8B-B14F-4D97-AF65-F5344CB8AC3E}">
        <p14:creationId xmlns:p14="http://schemas.microsoft.com/office/powerpoint/2010/main" val="52313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367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O MAR ME SUBMEGIR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TUA MÃO ME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TRÁS A TONA PRA RESPIRAR</a:t>
            </a:r>
          </a:p>
        </p:txBody>
      </p:sp>
    </p:spTree>
    <p:extLst>
      <p:ext uri="{BB962C8B-B14F-4D97-AF65-F5344CB8AC3E}">
        <p14:creationId xmlns:p14="http://schemas.microsoft.com/office/powerpoint/2010/main" val="380806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D79A2D-8C82-43AE-AC97-8AF1BC2C24CA}"/>
              </a:ext>
            </a:extLst>
          </p:cNvPr>
          <p:cNvSpPr/>
          <p:nvPr/>
        </p:nvSpPr>
        <p:spPr>
          <a:xfrm>
            <a:off x="0" y="908720"/>
            <a:ext cx="12601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E ME FAZ ANDAR SOBRE AS ÁGUAS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TU ÉS O DEUS DA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218869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AC29166-33BD-4536-8AA5-85A24551A639}"/>
              </a:ext>
            </a:extLst>
          </p:cNvPr>
          <p:cNvSpPr/>
          <p:nvPr/>
        </p:nvSpPr>
        <p:spPr>
          <a:xfrm>
            <a:off x="0" y="980728"/>
            <a:ext cx="126015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 ÉS O MEU DONO MINHA PAIXÃO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MINHA CANÇÃO E O MEU LOUVOR</a:t>
            </a:r>
          </a:p>
        </p:txBody>
      </p:sp>
    </p:spTree>
    <p:extLst>
      <p:ext uri="{BB962C8B-B14F-4D97-AF65-F5344CB8AC3E}">
        <p14:creationId xmlns:p14="http://schemas.microsoft.com/office/powerpoint/2010/main" val="341399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36912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ALELUIA</a:t>
            </a:r>
          </a:p>
        </p:txBody>
      </p:sp>
    </p:spTree>
    <p:extLst>
      <p:ext uri="{BB962C8B-B14F-4D97-AF65-F5344CB8AC3E}">
        <p14:creationId xmlns:p14="http://schemas.microsoft.com/office/powerpoint/2010/main" val="29086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O SOL SE PÔR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A NOITE CHEGAR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TU ÉS QUEM ME GUIA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TEMPESTADE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 ALCANÇAR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 ÉS MEU ABRIGO</a:t>
            </a:r>
          </a:p>
        </p:txBody>
      </p:sp>
    </p:spTree>
    <p:extLst>
      <p:ext uri="{BB962C8B-B14F-4D97-AF65-F5344CB8AC3E}">
        <p14:creationId xmlns:p14="http://schemas.microsoft.com/office/powerpoint/2010/main" val="20328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367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O MAR ME SUBMEGIR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TUA MÃO ME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TRÁS A TONA PRA RESPIRAR</a:t>
            </a:r>
          </a:p>
        </p:txBody>
      </p:sp>
    </p:spTree>
    <p:extLst>
      <p:ext uri="{BB962C8B-B14F-4D97-AF65-F5344CB8AC3E}">
        <p14:creationId xmlns:p14="http://schemas.microsoft.com/office/powerpoint/2010/main" val="1109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D79A2D-8C82-43AE-AC97-8AF1BC2C24CA}"/>
              </a:ext>
            </a:extLst>
          </p:cNvPr>
          <p:cNvSpPr/>
          <p:nvPr/>
        </p:nvSpPr>
        <p:spPr>
          <a:xfrm>
            <a:off x="0" y="908720"/>
            <a:ext cx="12601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E ME FAZ ANDAR SOBRE AS ÁGUAS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TU ÉS O DEUS DA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33212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AC29166-33BD-4536-8AA5-85A24551A639}"/>
              </a:ext>
            </a:extLst>
          </p:cNvPr>
          <p:cNvSpPr/>
          <p:nvPr/>
        </p:nvSpPr>
        <p:spPr>
          <a:xfrm>
            <a:off x="0" y="980728"/>
            <a:ext cx="126015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 ÉS O MEU DONO MINHA PAIXÃO</a:t>
            </a:r>
          </a:p>
          <a:p>
            <a:pPr algn="ctr"/>
            <a:r>
              <a:rPr lang="pt-BR" sz="8500" b="1" dirty="0">
                <a:latin typeface="Arial Black" panose="020B0A04020102090204" pitchFamily="34" charset="0"/>
              </a:rPr>
              <a:t>MINHA CANÇÃO E O MEU LOUVOR</a:t>
            </a:r>
          </a:p>
        </p:txBody>
      </p:sp>
    </p:spTree>
    <p:extLst>
      <p:ext uri="{BB962C8B-B14F-4D97-AF65-F5344CB8AC3E}">
        <p14:creationId xmlns:p14="http://schemas.microsoft.com/office/powerpoint/2010/main" val="30080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O SOL SE PÔR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A NOITE CHEGAR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TU ÉS QUEM ME GUIA</a:t>
            </a:r>
          </a:p>
        </p:txBody>
      </p:sp>
    </p:spTree>
    <p:extLst>
      <p:ext uri="{BB962C8B-B14F-4D97-AF65-F5344CB8AC3E}">
        <p14:creationId xmlns:p14="http://schemas.microsoft.com/office/powerpoint/2010/main" val="390000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7440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TEMPESTADE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ME ALCANÇAR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 ÉS MEU ABRIGO</a:t>
            </a:r>
          </a:p>
        </p:txBody>
      </p:sp>
    </p:spTree>
    <p:extLst>
      <p:ext uri="{BB962C8B-B14F-4D97-AF65-F5344CB8AC3E}">
        <p14:creationId xmlns:p14="http://schemas.microsoft.com/office/powerpoint/2010/main" val="56717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367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O MAR ME SUBMEGIR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TUA MÃO ME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TRÁS A TONA PRA RESPIRAR</a:t>
            </a:r>
          </a:p>
        </p:txBody>
      </p:sp>
    </p:spTree>
    <p:extLst>
      <p:ext uri="{BB962C8B-B14F-4D97-AF65-F5344CB8AC3E}">
        <p14:creationId xmlns:p14="http://schemas.microsoft.com/office/powerpoint/2010/main" val="1565483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184</Words>
  <Application>Microsoft Office PowerPoint</Application>
  <PresentationFormat>Personalizar</PresentationFormat>
  <Paragraphs>41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47</cp:revision>
  <dcterms:created xsi:type="dcterms:W3CDTF">2016-06-03T20:54:36Z</dcterms:created>
  <dcterms:modified xsi:type="dcterms:W3CDTF">2019-09-04T22:21:56Z</dcterms:modified>
</cp:coreProperties>
</file>