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65" r:id="rId5"/>
    <p:sldId id="274" r:id="rId6"/>
    <p:sldId id="258" r:id="rId7"/>
    <p:sldId id="275" r:id="rId8"/>
    <p:sldId id="266" r:id="rId9"/>
    <p:sldId id="276" r:id="rId10"/>
    <p:sldId id="259" r:id="rId11"/>
    <p:sldId id="277" r:id="rId12"/>
    <p:sldId id="267" r:id="rId13"/>
    <p:sldId id="279" r:id="rId14"/>
    <p:sldId id="261" r:id="rId15"/>
    <p:sldId id="278" r:id="rId16"/>
    <p:sldId id="268" r:id="rId17"/>
    <p:sldId id="280" r:id="rId18"/>
    <p:sldId id="260" r:id="rId19"/>
    <p:sldId id="281" r:id="rId20"/>
    <p:sldId id="282" r:id="rId21"/>
    <p:sldId id="269" r:id="rId22"/>
    <p:sldId id="264" r:id="rId23"/>
    <p:sldId id="283" r:id="rId24"/>
    <p:sldId id="270" r:id="rId25"/>
    <p:sldId id="284" r:id="rId26"/>
    <p:sldId id="262" r:id="rId27"/>
    <p:sldId id="285" r:id="rId28"/>
    <p:sldId id="271" r:id="rId29"/>
    <p:sldId id="286" r:id="rId30"/>
    <p:sldId id="263" r:id="rId31"/>
    <p:sldId id="287" r:id="rId32"/>
    <p:sldId id="272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33770" y="-622853"/>
            <a:ext cx="8915399" cy="2262781"/>
          </a:xfrm>
        </p:spPr>
        <p:txBody>
          <a:bodyPr>
            <a:normAutofit fontScale="90000"/>
          </a:bodyPr>
          <a:lstStyle/>
          <a:p>
            <a:pPr algn="r"/>
            <a:r>
              <a:rPr lang="pt-BR" sz="4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SOBRE AS ONDAS DO MAR</a:t>
            </a:r>
            <a:br>
              <a:rPr lang="pt-BR" sz="4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HINO DA HARPA  </a:t>
            </a:r>
          </a:p>
        </p:txBody>
      </p:sp>
    </p:spTree>
    <p:extLst>
      <p:ext uri="{BB962C8B-B14F-4D97-AF65-F5344CB8AC3E}">
        <p14:creationId xmlns:p14="http://schemas.microsoft.com/office/powerpoint/2010/main" val="192411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643" y="2083090"/>
            <a:ext cx="11966713" cy="745425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TREVAS VÊM TE ASSUSTAR TEMPESTADES NO MAR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352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643" y="598846"/>
            <a:ext cx="11966713" cy="745425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DA MONTANHA O MESTRE TE VÊ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8027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2885" y="225240"/>
            <a:ext cx="12435660" cy="745425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NA TRIBULAÇÃO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VEM SOCORRER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6383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9436" y="-1911836"/>
            <a:ext cx="11513127" cy="7454257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SUA MÃO BEM TE PODE SUSTER</a:t>
            </a:r>
          </a:p>
        </p:txBody>
      </p:sp>
    </p:spTree>
    <p:extLst>
      <p:ext uri="{BB962C8B-B14F-4D97-AF65-F5344CB8AC3E}">
        <p14:creationId xmlns:p14="http://schemas.microsoft.com/office/powerpoint/2010/main" val="381017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7960" y="7383783"/>
            <a:ext cx="10376079" cy="3564228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SOLTA O CABO DA NAU TOMA OS REMOS NAS MÃOS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608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8901" y="4227444"/>
            <a:ext cx="10714197" cy="3763314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NAVEGA COM FÉ EM JESUS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23140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7960" y="2947317"/>
            <a:ext cx="10376079" cy="3564228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ENTÃO TU VERÁS QUE BONANÇA SE FAZ </a:t>
            </a:r>
          </a:p>
        </p:txBody>
      </p:sp>
    </p:spTree>
    <p:extLst>
      <p:ext uri="{BB962C8B-B14F-4D97-AF65-F5344CB8AC3E}">
        <p14:creationId xmlns:p14="http://schemas.microsoft.com/office/powerpoint/2010/main" val="357832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7960" y="2099178"/>
            <a:ext cx="10376079" cy="3564228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</a:t>
            </a: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 ELE SEGURO SERÁS</a:t>
            </a:r>
          </a:p>
        </p:txBody>
      </p:sp>
    </p:spTree>
    <p:extLst>
      <p:ext uri="{BB962C8B-B14F-4D97-AF65-F5344CB8AC3E}">
        <p14:creationId xmlns:p14="http://schemas.microsoft.com/office/powerpoint/2010/main" val="154442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434" y="3429000"/>
            <a:ext cx="11819132" cy="2845901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PODES TU RECORDAR MARAVILHAS SEM PAR </a:t>
            </a:r>
          </a:p>
        </p:txBody>
      </p:sp>
    </p:spTree>
    <p:extLst>
      <p:ext uri="{BB962C8B-B14F-4D97-AF65-F5344CB8AC3E}">
        <p14:creationId xmlns:p14="http://schemas.microsoft.com/office/powerpoint/2010/main" val="351852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3929" y="2801179"/>
            <a:ext cx="10704142" cy="2845901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</a:t>
            </a: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DESERTO AO POVO FARTOU</a:t>
            </a:r>
          </a:p>
        </p:txBody>
      </p:sp>
    </p:spTree>
    <p:extLst>
      <p:ext uri="{BB962C8B-B14F-4D97-AF65-F5344CB8AC3E}">
        <p14:creationId xmlns:p14="http://schemas.microsoft.com/office/powerpoint/2010/main" val="1055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762" y="3992148"/>
            <a:ext cx="10886475" cy="3538470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OH! POR QUE DUVIDAR SOBRE AS ONDAS DO MAR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4478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5948" y="3084444"/>
            <a:ext cx="9780103" cy="3429000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 MESMO PODER ELE SEMPRE TERÁ </a:t>
            </a:r>
          </a:p>
        </p:txBody>
      </p:sp>
    </p:spTree>
    <p:extLst>
      <p:ext uri="{BB962C8B-B14F-4D97-AF65-F5344CB8AC3E}">
        <p14:creationId xmlns:p14="http://schemas.microsoft.com/office/powerpoint/2010/main" val="51774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5948" y="2037522"/>
            <a:ext cx="9780103" cy="3429000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</a:t>
            </a: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MUDA E NÃO FALHARÁ</a:t>
            </a:r>
          </a:p>
        </p:txBody>
      </p:sp>
    </p:spTree>
    <p:extLst>
      <p:ext uri="{BB962C8B-B14F-4D97-AF65-F5344CB8AC3E}">
        <p14:creationId xmlns:p14="http://schemas.microsoft.com/office/powerpoint/2010/main" val="3424967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7960" y="7427154"/>
            <a:ext cx="10376079" cy="3564228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SOLTA O CABO DA NAU TOMA OS REMOS NAS MÃOS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2989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510" y="4108174"/>
            <a:ext cx="10912979" cy="3882584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NAVEGA COM FÉ EM JESUS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80260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7960" y="2897321"/>
            <a:ext cx="10376079" cy="3564228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ENTÃO TU VERÁS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BONANÇA SE FAZ </a:t>
            </a:r>
          </a:p>
        </p:txBody>
      </p:sp>
    </p:spTree>
    <p:extLst>
      <p:ext uri="{BB962C8B-B14F-4D97-AF65-F5344CB8AC3E}">
        <p14:creationId xmlns:p14="http://schemas.microsoft.com/office/powerpoint/2010/main" val="3751676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7960" y="2062434"/>
            <a:ext cx="10376079" cy="3564228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COM ELE SEGURO SERÁS</a:t>
            </a:r>
          </a:p>
        </p:txBody>
      </p:sp>
    </p:spTree>
    <p:extLst>
      <p:ext uri="{BB962C8B-B14F-4D97-AF65-F5344CB8AC3E}">
        <p14:creationId xmlns:p14="http://schemas.microsoft.com/office/powerpoint/2010/main" val="2420940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7148" y="6447181"/>
            <a:ext cx="11557703" cy="3403399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PEDES MAIS FÉ ELE OUVE Ó CRÊ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6071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7148" y="4393094"/>
            <a:ext cx="11557703" cy="3403399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SENDO EM TRIBULAÇÃO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4690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8661" y="1646886"/>
            <a:ext cx="11754678" cy="3564228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A MÃO DE PODER O TEU EGO TIRAR </a:t>
            </a:r>
          </a:p>
        </p:txBody>
      </p:sp>
    </p:spTree>
    <p:extLst>
      <p:ext uri="{BB962C8B-B14F-4D97-AF65-F5344CB8AC3E}">
        <p14:creationId xmlns:p14="http://schemas.microsoft.com/office/powerpoint/2010/main" val="45822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8661" y="1750402"/>
            <a:ext cx="11973339" cy="3656997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</a:t>
            </a: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AS ONDAS PODERÁS ANDAR</a:t>
            </a:r>
          </a:p>
        </p:txBody>
      </p:sp>
    </p:spTree>
    <p:extLst>
      <p:ext uri="{BB962C8B-B14F-4D97-AF65-F5344CB8AC3E}">
        <p14:creationId xmlns:p14="http://schemas.microsoft.com/office/powerpoint/2010/main" val="209629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3981" y="715617"/>
            <a:ext cx="11844038" cy="4151314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CRISTO CAMINHO ABRIU</a:t>
            </a:r>
          </a:p>
        </p:txBody>
      </p:sp>
    </p:spTree>
    <p:extLst>
      <p:ext uri="{BB962C8B-B14F-4D97-AF65-F5344CB8AC3E}">
        <p14:creationId xmlns:p14="http://schemas.microsoft.com/office/powerpoint/2010/main" val="3246592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930" y="5834996"/>
            <a:ext cx="11516139" cy="3564228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SOLTA O CABO DA NAU TOMA OS REMOS NAS MÃOS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9557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930" y="4403762"/>
            <a:ext cx="11516139" cy="3564228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</a:t>
            </a: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NAVEGA COM </a:t>
            </a:r>
            <a:r>
              <a:rPr lang="pt-BR" sz="9600" b="1" dirty="0" smtClean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 FÉ </a:t>
            </a: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JESUS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6028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2785" y="2940869"/>
            <a:ext cx="10726430" cy="3520680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ENTÃO TU VERÁS QUE BONANÇA SE FAZ </a:t>
            </a:r>
          </a:p>
        </p:txBody>
      </p:sp>
    </p:spTree>
    <p:extLst>
      <p:ext uri="{BB962C8B-B14F-4D97-AF65-F5344CB8AC3E}">
        <p14:creationId xmlns:p14="http://schemas.microsoft.com/office/powerpoint/2010/main" val="1812247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2785" y="2278260"/>
            <a:ext cx="10726430" cy="3520680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COM ELE SEGURO SERÁS</a:t>
            </a:r>
          </a:p>
        </p:txBody>
      </p:sp>
    </p:spTree>
    <p:extLst>
      <p:ext uri="{BB962C8B-B14F-4D97-AF65-F5344CB8AC3E}">
        <p14:creationId xmlns:p14="http://schemas.microsoft.com/office/powerpoint/2010/main" val="233174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762" y="4088156"/>
            <a:ext cx="10886475" cy="3538470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FORÇADO ÉS CONTRA AS ONDAS LUTAR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882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762" y="1291948"/>
            <a:ext cx="10886475" cy="3538470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SEU AMOR A TI QUER REVELAR</a:t>
            </a:r>
          </a:p>
        </p:txBody>
      </p:sp>
    </p:spTree>
    <p:extLst>
      <p:ext uri="{BB962C8B-B14F-4D97-AF65-F5344CB8AC3E}">
        <p14:creationId xmlns:p14="http://schemas.microsoft.com/office/powerpoint/2010/main" val="32482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0817" y="3919330"/>
            <a:ext cx="11370366" cy="5681263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SOLTA O CABO DA NAU TOMA OS REMOS NAS MÃOS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280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0817" y="2099116"/>
            <a:ext cx="11370366" cy="5681263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 NAVEGA COM FÉ EM JESUS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940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0817" y="588368"/>
            <a:ext cx="11370366" cy="5681263"/>
          </a:xfrm>
        </p:spPr>
        <p:txBody>
          <a:bodyPr>
            <a:noAutofit/>
          </a:bodyPr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ENTÃO TU VERÁS QUE BONANÇA SE FAZ  </a:t>
            </a:r>
          </a:p>
        </p:txBody>
      </p:sp>
    </p:spTree>
    <p:extLst>
      <p:ext uri="{BB962C8B-B14F-4D97-AF65-F5344CB8AC3E}">
        <p14:creationId xmlns:p14="http://schemas.microsoft.com/office/powerpoint/2010/main" val="393993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0817" y="-1033669"/>
            <a:ext cx="11370366" cy="5681263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</a:t>
            </a: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 ELE SEGURO SERÁS</a:t>
            </a:r>
          </a:p>
        </p:txBody>
      </p:sp>
    </p:spTree>
    <p:extLst>
      <p:ext uri="{BB962C8B-B14F-4D97-AF65-F5344CB8AC3E}">
        <p14:creationId xmlns:p14="http://schemas.microsoft.com/office/powerpoint/2010/main" val="304231480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131</Words>
  <Application>Microsoft Office PowerPoint</Application>
  <PresentationFormat>Widescreen</PresentationFormat>
  <Paragraphs>33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Aharoni</vt:lpstr>
      <vt:lpstr>Arial</vt:lpstr>
      <vt:lpstr>Arial Black</vt:lpstr>
      <vt:lpstr>Century Gothic</vt:lpstr>
      <vt:lpstr>Wingdings 3</vt:lpstr>
      <vt:lpstr>Cacho</vt:lpstr>
      <vt:lpstr>SOBRE AS ONDAS DO MAR HINO DA HARPA  </vt:lpstr>
      <vt:lpstr>OH! POR QUE DUVIDAR SOBRE AS ONDAS DO MAR </vt:lpstr>
      <vt:lpstr> QUANDO CRISTO CAMINHO ABRIU</vt:lpstr>
      <vt:lpstr>  QUANDO FORÇADO ÉS CONTRA AS ONDAS LUTAR </vt:lpstr>
      <vt:lpstr> SEU AMOR A TI QUER REVELAR</vt:lpstr>
      <vt:lpstr>SOLTA O CABO DA NAU TOMA OS REMOS NAS MÃOS   </vt:lpstr>
      <vt:lpstr> E NAVEGA COM FÉ EM JESUS  </vt:lpstr>
      <vt:lpstr>  E ENTÃO TU VERÁS QUE BONANÇA SE FAZ  </vt:lpstr>
      <vt:lpstr>POIS COM ELE SEGURO SERÁS</vt:lpstr>
      <vt:lpstr>TREVAS VÊM TE ASSUSTAR TEMPESTADES NO MAR   </vt:lpstr>
      <vt:lpstr>DA MONTANHA O MESTRE TE VÊ  </vt:lpstr>
      <vt:lpstr>  E NA TRIBULAÇÃO  ELE VEM SOCORRER </vt:lpstr>
      <vt:lpstr> SUA MÃO BEM TE PODE SUSTER</vt:lpstr>
      <vt:lpstr>SOLTA O CABO DA NAU TOMA OS REMOS NAS MÃOS   </vt:lpstr>
      <vt:lpstr> E NAVEGA COM FÉ EM JESUS  </vt:lpstr>
      <vt:lpstr>  E ENTÃO TU VERÁS QUE BONANÇA SE FAZ </vt:lpstr>
      <vt:lpstr>POIS COM ELE SEGURO SERÁS</vt:lpstr>
      <vt:lpstr>PODES TU RECORDAR MARAVILHAS SEM PAR </vt:lpstr>
      <vt:lpstr>NO DESERTO AO POVO FARTOU</vt:lpstr>
      <vt:lpstr>  E O MESMO PODER ELE SEMPRE TERÁ </vt:lpstr>
      <vt:lpstr>POIS NÃO MUDA E NÃO FALHARÁ</vt:lpstr>
      <vt:lpstr>SOLTA O CABO DA NAU TOMA OS REMOS NAS MÃOS   </vt:lpstr>
      <vt:lpstr> E NAVEGA COM FÉ EM JESUS  </vt:lpstr>
      <vt:lpstr>  E ENTÃO TU VERÁS  QUE BONANÇA SE FAZ </vt:lpstr>
      <vt:lpstr>POIS COM ELE SEGURO SERÁS</vt:lpstr>
      <vt:lpstr>QUANDO PEDES MAIS FÉ ELE OUVE Ó CRÊ   </vt:lpstr>
      <vt:lpstr> MESMO SENDO EM TRIBULAÇÃO  </vt:lpstr>
      <vt:lpstr>  QUANDO A MÃO DE PODER O TEU EGO TIRAR </vt:lpstr>
      <vt:lpstr>SOBRE AS ONDAS PODERÁS ANDAR</vt:lpstr>
      <vt:lpstr>SOLTA O CABO DA NAU TOMA OS REMOS NAS MÃOS   </vt:lpstr>
      <vt:lpstr>E NAVEGA COM   FÉ EM JESUS  </vt:lpstr>
      <vt:lpstr>  E ENTÃO TU VERÁS QUE BONANÇA SE FAZ </vt:lpstr>
      <vt:lpstr>POIS COM ELE SEGURO SERÁS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Solta o Cabo da Nau Hino da Harpa 467</dc:title>
  <dc:creator>Pastor Marcio</dc:creator>
  <cp:lastModifiedBy>Carlos</cp:lastModifiedBy>
  <cp:revision>19</cp:revision>
  <dcterms:created xsi:type="dcterms:W3CDTF">2015-06-06T19:24:46Z</dcterms:created>
  <dcterms:modified xsi:type="dcterms:W3CDTF">2022-12-04T20:02:56Z</dcterms:modified>
</cp:coreProperties>
</file>