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77" r:id="rId6"/>
    <p:sldId id="259" r:id="rId7"/>
    <p:sldId id="260" r:id="rId8"/>
    <p:sldId id="278" r:id="rId9"/>
    <p:sldId id="261" r:id="rId10"/>
    <p:sldId id="279" r:id="rId11"/>
    <p:sldId id="262" r:id="rId12"/>
    <p:sldId id="280" r:id="rId13"/>
    <p:sldId id="263" r:id="rId14"/>
    <p:sldId id="266" r:id="rId15"/>
    <p:sldId id="267" r:id="rId16"/>
    <p:sldId id="268" r:id="rId17"/>
    <p:sldId id="281" r:id="rId18"/>
    <p:sldId id="269" r:id="rId19"/>
    <p:sldId id="270" r:id="rId20"/>
    <p:sldId id="271" r:id="rId21"/>
    <p:sldId id="282" r:id="rId22"/>
    <p:sldId id="272" r:id="rId23"/>
    <p:sldId id="283" r:id="rId24"/>
    <p:sldId id="264" r:id="rId25"/>
    <p:sldId id="265" r:id="rId26"/>
    <p:sldId id="284" r:id="rId27"/>
    <p:sldId id="273" r:id="rId28"/>
    <p:sldId id="274" r:id="rId29"/>
    <p:sldId id="285" r:id="rId30"/>
    <p:sldId id="275" r:id="rId31"/>
    <p:sldId id="286" r:id="rId32"/>
    <p:sldId id="287" r:id="rId33"/>
    <p:sldId id="288" r:id="rId34"/>
    <p:sldId id="289" r:id="rId35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42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77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6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1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6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7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69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6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10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DAC2-4401-4631-B648-0D91882C1BF2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1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860453" y="31665"/>
            <a:ext cx="17062444" cy="1470025"/>
          </a:xfrm>
        </p:spPr>
        <p:txBody>
          <a:bodyPr>
            <a:normAutofit/>
          </a:bodyPr>
          <a:lstStyle/>
          <a:p>
            <a:pPr algn="r"/>
            <a:r>
              <a:rPr lang="pt-BR" sz="5400" b="1" dirty="0">
                <a:latin typeface="Arial Black" panose="020B0A04020102090204" pitchFamily="34" charset="0"/>
                <a:cs typeface="Aharoni" pitchFamily="2" charset="-79"/>
              </a:rPr>
              <a:t>                                SONDA-ME, USA-ME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80888" y="1196752"/>
            <a:ext cx="8821103" cy="1752600"/>
          </a:xfrm>
        </p:spPr>
        <p:txBody>
          <a:bodyPr>
            <a:normAutofit/>
          </a:bodyPr>
          <a:lstStyle/>
          <a:p>
            <a:pPr algn="r"/>
            <a:r>
              <a:rPr lang="pt-BR" sz="44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ALINE BARROS</a:t>
            </a:r>
          </a:p>
        </p:txBody>
      </p:sp>
    </p:spTree>
    <p:extLst>
      <p:ext uri="{BB962C8B-B14F-4D97-AF65-F5344CB8AC3E}">
        <p14:creationId xmlns:p14="http://schemas.microsoft.com/office/powerpoint/2010/main" val="117840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-315416"/>
            <a:ext cx="1144927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COMO FLECHA QUE ACERTA O ALVO</a:t>
            </a:r>
          </a:p>
        </p:txBody>
      </p:sp>
    </p:spTree>
    <p:extLst>
      <p:ext uri="{BB962C8B-B14F-4D97-AF65-F5344CB8AC3E}">
        <p14:creationId xmlns:p14="http://schemas.microsoft.com/office/powerpoint/2010/main" val="313049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6517D6A-EE3F-40A9-B20B-838852FA679D}"/>
              </a:ext>
            </a:extLst>
          </p:cNvPr>
          <p:cNvSpPr/>
          <p:nvPr/>
        </p:nvSpPr>
        <p:spPr>
          <a:xfrm>
            <a:off x="720167" y="428178"/>
            <a:ext cx="1116124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EU QUERO SER USADO DA MANEIRA QUE TE AGRADE</a:t>
            </a:r>
          </a:p>
        </p:txBody>
      </p:sp>
    </p:spTree>
    <p:extLst>
      <p:ext uri="{BB962C8B-B14F-4D97-AF65-F5344CB8AC3E}">
        <p14:creationId xmlns:p14="http://schemas.microsoft.com/office/powerpoint/2010/main" val="2440268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6517D6A-EE3F-40A9-B20B-838852FA679D}"/>
              </a:ext>
            </a:extLst>
          </p:cNvPr>
          <p:cNvSpPr/>
          <p:nvPr/>
        </p:nvSpPr>
        <p:spPr>
          <a:xfrm>
            <a:off x="1188219" y="-963488"/>
            <a:ext cx="10225135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EM QUALQUER HORA E EM QUALQUER LUGAR</a:t>
            </a:r>
          </a:p>
        </p:txBody>
      </p:sp>
    </p:spTree>
    <p:extLst>
      <p:ext uri="{BB962C8B-B14F-4D97-AF65-F5344CB8AC3E}">
        <p14:creationId xmlns:p14="http://schemas.microsoft.com/office/powerpoint/2010/main" val="14198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905506"/>
            <a:ext cx="118090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EIS AQUI A MINHA VIDA</a:t>
            </a:r>
          </a:p>
        </p:txBody>
      </p:sp>
    </p:spTree>
    <p:extLst>
      <p:ext uri="{BB962C8B-B14F-4D97-AF65-F5344CB8AC3E}">
        <p14:creationId xmlns:p14="http://schemas.microsoft.com/office/powerpoint/2010/main" val="912550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D49F7AF-803B-4AF7-8A7C-E68F490B57C4}"/>
              </a:ext>
            </a:extLst>
          </p:cNvPr>
          <p:cNvSpPr/>
          <p:nvPr/>
        </p:nvSpPr>
        <p:spPr>
          <a:xfrm>
            <a:off x="3151187" y="1166842"/>
            <a:ext cx="62992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USA-ME, SENHOR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USA-ME</a:t>
            </a:r>
          </a:p>
        </p:txBody>
      </p:sp>
    </p:spTree>
    <p:extLst>
      <p:ext uri="{BB962C8B-B14F-4D97-AF65-F5344CB8AC3E}">
        <p14:creationId xmlns:p14="http://schemas.microsoft.com/office/powerpoint/2010/main" val="28762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166842"/>
            <a:ext cx="11809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SONDA-ME, SENHOR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E ME CONHECE</a:t>
            </a:r>
          </a:p>
        </p:txBody>
      </p:sp>
    </p:spTree>
    <p:extLst>
      <p:ext uri="{BB962C8B-B14F-4D97-AF65-F5344CB8AC3E}">
        <p14:creationId xmlns:p14="http://schemas.microsoft.com/office/powerpoint/2010/main" val="2334986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99173" y="1700808"/>
            <a:ext cx="129999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QUEBRANTA O MEU CORAÇÃO</a:t>
            </a:r>
          </a:p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45839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99173" y="-171400"/>
            <a:ext cx="1299991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TRANSFORMA-ME CONFORME A TUA PALAVRA</a:t>
            </a:r>
          </a:p>
        </p:txBody>
      </p:sp>
    </p:spTree>
    <p:extLst>
      <p:ext uri="{BB962C8B-B14F-4D97-AF65-F5344CB8AC3E}">
        <p14:creationId xmlns:p14="http://schemas.microsoft.com/office/powerpoint/2010/main" val="758763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428178"/>
            <a:ext cx="126015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E ENCHE-ME ATÉ QUE EM MIM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SE ACHE SÓ A TI, ENTÃO</a:t>
            </a:r>
          </a:p>
        </p:txBody>
      </p:sp>
    </p:spTree>
    <p:extLst>
      <p:ext uri="{BB962C8B-B14F-4D97-AF65-F5344CB8AC3E}">
        <p14:creationId xmlns:p14="http://schemas.microsoft.com/office/powerpoint/2010/main" val="2223079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166842"/>
            <a:ext cx="11809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USA-ME, SENHOR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USA-ME</a:t>
            </a:r>
          </a:p>
        </p:txBody>
      </p:sp>
    </p:spTree>
    <p:extLst>
      <p:ext uri="{BB962C8B-B14F-4D97-AF65-F5344CB8AC3E}">
        <p14:creationId xmlns:p14="http://schemas.microsoft.com/office/powerpoint/2010/main" val="26738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7C9CA8-3C41-4AEC-BDF3-857904044190}"/>
              </a:ext>
            </a:extLst>
          </p:cNvPr>
          <p:cNvSpPr/>
          <p:nvPr/>
        </p:nvSpPr>
        <p:spPr>
          <a:xfrm>
            <a:off x="198066" y="1166842"/>
            <a:ext cx="122054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SONDA-ME, SENHOR E ME CONHECES</a:t>
            </a:r>
          </a:p>
        </p:txBody>
      </p:sp>
    </p:spTree>
    <p:extLst>
      <p:ext uri="{BB962C8B-B14F-4D97-AF65-F5344CB8AC3E}">
        <p14:creationId xmlns:p14="http://schemas.microsoft.com/office/powerpoint/2010/main" val="4266056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340768"/>
            <a:ext cx="1180908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COMO UM FAROL QUE BRILHA À NOITE</a:t>
            </a:r>
          </a:p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66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-315416"/>
            <a:ext cx="1180908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COMO PONTE SOBRE AS ÁGUAS</a:t>
            </a:r>
          </a:p>
        </p:txBody>
      </p:sp>
    </p:spTree>
    <p:extLst>
      <p:ext uri="{BB962C8B-B14F-4D97-AF65-F5344CB8AC3E}">
        <p14:creationId xmlns:p14="http://schemas.microsoft.com/office/powerpoint/2010/main" val="339040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79C99DC-6CF4-40CA-9A21-E191A4A083FC}"/>
              </a:ext>
            </a:extLst>
          </p:cNvPr>
          <p:cNvSpPr/>
          <p:nvPr/>
        </p:nvSpPr>
        <p:spPr>
          <a:xfrm>
            <a:off x="126057" y="1484784"/>
            <a:ext cx="123494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COMO ABRIGO NO DESERTO</a:t>
            </a:r>
          </a:p>
          <a:p>
            <a:pPr algn="ctr"/>
            <a:endParaRPr lang="pt-BR" sz="96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493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79C99DC-6CF4-40CA-9A21-E191A4A083FC}"/>
              </a:ext>
            </a:extLst>
          </p:cNvPr>
          <p:cNvSpPr/>
          <p:nvPr/>
        </p:nvSpPr>
        <p:spPr>
          <a:xfrm>
            <a:off x="126057" y="-315416"/>
            <a:ext cx="1234945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COMO FLECHA QUE ACERTA O ALVO</a:t>
            </a:r>
          </a:p>
        </p:txBody>
      </p:sp>
    </p:spTree>
    <p:extLst>
      <p:ext uri="{BB962C8B-B14F-4D97-AF65-F5344CB8AC3E}">
        <p14:creationId xmlns:p14="http://schemas.microsoft.com/office/powerpoint/2010/main" val="3666144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1603CE5-25E1-42F5-B6AD-06D9FCEDC9D4}"/>
              </a:ext>
            </a:extLst>
          </p:cNvPr>
          <p:cNvSpPr/>
          <p:nvPr/>
        </p:nvSpPr>
        <p:spPr>
          <a:xfrm>
            <a:off x="468139" y="332656"/>
            <a:ext cx="11665295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EU QUERO SER USADO DA MANEIRA QUE TE AGRADE</a:t>
            </a:r>
          </a:p>
          <a:p>
            <a:pPr algn="ctr"/>
            <a:endParaRPr lang="pt-BR" sz="96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804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35A71DE-40E1-48CC-A2AA-46492E70C404}"/>
              </a:ext>
            </a:extLst>
          </p:cNvPr>
          <p:cNvSpPr/>
          <p:nvPr/>
        </p:nvSpPr>
        <p:spPr>
          <a:xfrm>
            <a:off x="342081" y="476672"/>
            <a:ext cx="11917412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QUALQUER HORA E EM QUALQUER LUGAR</a:t>
            </a:r>
          </a:p>
          <a:p>
            <a:pPr algn="ctr"/>
            <a:endParaRPr lang="pt-BR" sz="96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46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35A71DE-40E1-48CC-A2AA-46492E70C404}"/>
              </a:ext>
            </a:extLst>
          </p:cNvPr>
          <p:cNvSpPr/>
          <p:nvPr/>
        </p:nvSpPr>
        <p:spPr>
          <a:xfrm>
            <a:off x="90097" y="332656"/>
            <a:ext cx="124213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EIS AQUI A MINHA VIDA</a:t>
            </a:r>
          </a:p>
        </p:txBody>
      </p:sp>
    </p:spTree>
    <p:extLst>
      <p:ext uri="{BB962C8B-B14F-4D97-AF65-F5344CB8AC3E}">
        <p14:creationId xmlns:p14="http://schemas.microsoft.com/office/powerpoint/2010/main" val="4102455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340768"/>
            <a:ext cx="11809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USA-ME, SENHOR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USA-ME</a:t>
            </a:r>
          </a:p>
        </p:txBody>
      </p:sp>
    </p:spTree>
    <p:extLst>
      <p:ext uri="{BB962C8B-B14F-4D97-AF65-F5344CB8AC3E}">
        <p14:creationId xmlns:p14="http://schemas.microsoft.com/office/powerpoint/2010/main" val="3274616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844824"/>
            <a:ext cx="11809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SONDA-ME QUEBRANTA-ME</a:t>
            </a:r>
          </a:p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66401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8121" y="-243408"/>
            <a:ext cx="1220533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TRANSFORMA-ME ENCHE-ME E USA-ME</a:t>
            </a:r>
          </a:p>
        </p:txBody>
      </p:sp>
    </p:spTree>
    <p:extLst>
      <p:ext uri="{BB962C8B-B14F-4D97-AF65-F5344CB8AC3E}">
        <p14:creationId xmlns:p14="http://schemas.microsoft.com/office/powerpoint/2010/main" val="63580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7C9CA8-3C41-4AEC-BDF3-857904044190}"/>
              </a:ext>
            </a:extLst>
          </p:cNvPr>
          <p:cNvSpPr/>
          <p:nvPr/>
        </p:nvSpPr>
        <p:spPr>
          <a:xfrm>
            <a:off x="198066" y="332656"/>
            <a:ext cx="122054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QUEBRANTA O MEU CORAÇÃO</a:t>
            </a:r>
          </a:p>
        </p:txBody>
      </p:sp>
    </p:spTree>
    <p:extLst>
      <p:ext uri="{BB962C8B-B14F-4D97-AF65-F5344CB8AC3E}">
        <p14:creationId xmlns:p14="http://schemas.microsoft.com/office/powerpoint/2010/main" val="3499548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B4F3DA0-6175-467D-9903-33926150A206}"/>
              </a:ext>
            </a:extLst>
          </p:cNvPr>
          <p:cNvSpPr/>
          <p:nvPr/>
        </p:nvSpPr>
        <p:spPr>
          <a:xfrm>
            <a:off x="684163" y="1905506"/>
            <a:ext cx="112332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SONDA-ME QUEBRANTA-ME</a:t>
            </a:r>
          </a:p>
        </p:txBody>
      </p:sp>
    </p:spTree>
    <p:extLst>
      <p:ext uri="{BB962C8B-B14F-4D97-AF65-F5344CB8AC3E}">
        <p14:creationId xmlns:p14="http://schemas.microsoft.com/office/powerpoint/2010/main" val="1464435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B4F3DA0-6175-467D-9903-33926150A206}"/>
              </a:ext>
            </a:extLst>
          </p:cNvPr>
          <p:cNvSpPr/>
          <p:nvPr/>
        </p:nvSpPr>
        <p:spPr>
          <a:xfrm>
            <a:off x="180107" y="-315416"/>
            <a:ext cx="122413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TRANSFORMA-ME ENCHE-ME E USA-ME</a:t>
            </a:r>
          </a:p>
        </p:txBody>
      </p:sp>
    </p:spTree>
    <p:extLst>
      <p:ext uri="{BB962C8B-B14F-4D97-AF65-F5344CB8AC3E}">
        <p14:creationId xmlns:p14="http://schemas.microsoft.com/office/powerpoint/2010/main" val="1648575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592BA10-EA50-4CA4-AD97-3A52AA1B7CAD}"/>
              </a:ext>
            </a:extLst>
          </p:cNvPr>
          <p:cNvSpPr/>
          <p:nvPr/>
        </p:nvSpPr>
        <p:spPr>
          <a:xfrm>
            <a:off x="576151" y="1905506"/>
            <a:ext cx="114492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SONDA-ME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QUEBRANTA-ME</a:t>
            </a:r>
          </a:p>
        </p:txBody>
      </p:sp>
    </p:spTree>
    <p:extLst>
      <p:ext uri="{BB962C8B-B14F-4D97-AF65-F5344CB8AC3E}">
        <p14:creationId xmlns:p14="http://schemas.microsoft.com/office/powerpoint/2010/main" val="3659674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19FBEAA-7349-4DA2-AA95-B5AC80AA6CC9}"/>
              </a:ext>
            </a:extLst>
          </p:cNvPr>
          <p:cNvSpPr/>
          <p:nvPr/>
        </p:nvSpPr>
        <p:spPr>
          <a:xfrm>
            <a:off x="-35917" y="1905506"/>
            <a:ext cx="126734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TRANSFORMA-ME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ENCHE-ME</a:t>
            </a:r>
          </a:p>
        </p:txBody>
      </p:sp>
    </p:spTree>
    <p:extLst>
      <p:ext uri="{BB962C8B-B14F-4D97-AF65-F5344CB8AC3E}">
        <p14:creationId xmlns:p14="http://schemas.microsoft.com/office/powerpoint/2010/main" val="2343546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C8BCD9-9B5D-4D0E-A0F8-CC28DF5E642F}"/>
              </a:ext>
            </a:extLst>
          </p:cNvPr>
          <p:cNvSpPr/>
          <p:nvPr/>
        </p:nvSpPr>
        <p:spPr>
          <a:xfrm>
            <a:off x="3204443" y="1905506"/>
            <a:ext cx="110892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600" b="1" dirty="0">
                <a:latin typeface="Arial Black" panose="020B0A04020102090204" pitchFamily="34" charset="0"/>
              </a:rPr>
              <a:t>E USA-ME, SENHOR</a:t>
            </a:r>
          </a:p>
        </p:txBody>
      </p:sp>
    </p:spTree>
    <p:extLst>
      <p:ext uri="{BB962C8B-B14F-4D97-AF65-F5344CB8AC3E}">
        <p14:creationId xmlns:p14="http://schemas.microsoft.com/office/powerpoint/2010/main" val="24223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4159" y="1052736"/>
            <a:ext cx="12313256" cy="6150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TRANSFORMA-ME CONFORME A TUA PALAVRA</a:t>
            </a:r>
          </a:p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3652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-819472"/>
            <a:ext cx="1180908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E ENCHE-ME ATÉ QUE EM MIM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SE ACHE SÓ A TI, ENTÃO</a:t>
            </a:r>
          </a:p>
        </p:txBody>
      </p:sp>
    </p:spTree>
    <p:extLst>
      <p:ext uri="{BB962C8B-B14F-4D97-AF65-F5344CB8AC3E}">
        <p14:creationId xmlns:p14="http://schemas.microsoft.com/office/powerpoint/2010/main" val="227831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857CA48-ACEF-497C-8DA4-8F886603017B}"/>
              </a:ext>
            </a:extLst>
          </p:cNvPr>
          <p:cNvSpPr/>
          <p:nvPr/>
        </p:nvSpPr>
        <p:spPr>
          <a:xfrm>
            <a:off x="1701651" y="980728"/>
            <a:ext cx="91982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USA-ME, SENHOR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USA-ME</a:t>
            </a:r>
          </a:p>
        </p:txBody>
      </p:sp>
    </p:spTree>
    <p:extLst>
      <p:ext uri="{BB962C8B-B14F-4D97-AF65-F5344CB8AC3E}">
        <p14:creationId xmlns:p14="http://schemas.microsoft.com/office/powerpoint/2010/main" val="97391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268760"/>
            <a:ext cx="126015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COMO UM FAROL QUE BRILHA À NOITE</a:t>
            </a:r>
          </a:p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8875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4069" y="-315416"/>
            <a:ext cx="1213343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COMO PONTE SOBRE AS ÁGUAS</a:t>
            </a:r>
          </a:p>
        </p:txBody>
      </p:sp>
    </p:spTree>
    <p:extLst>
      <p:ext uri="{BB962C8B-B14F-4D97-AF65-F5344CB8AC3E}">
        <p14:creationId xmlns:p14="http://schemas.microsoft.com/office/powerpoint/2010/main" val="112809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76151" y="1772816"/>
            <a:ext cx="11449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COMO ABRIGO NO DESERTO</a:t>
            </a:r>
          </a:p>
          <a:p>
            <a:pPr algn="ctr"/>
            <a:endParaRPr lang="pt-BR" sz="96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5345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183</Words>
  <Application>Microsoft Office PowerPoint</Application>
  <PresentationFormat>Personalizar</PresentationFormat>
  <Paragraphs>55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Aharoni</vt:lpstr>
      <vt:lpstr>Arial</vt:lpstr>
      <vt:lpstr>Arial Black</vt:lpstr>
      <vt:lpstr>Calibri</vt:lpstr>
      <vt:lpstr>Tema do Office</vt:lpstr>
      <vt:lpstr>                                SONDA-ME, USA-ME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 PAI</dc:title>
  <dc:creator>Marcio</dc:creator>
  <cp:lastModifiedBy>GARDÊNIA</cp:lastModifiedBy>
  <cp:revision>15</cp:revision>
  <dcterms:created xsi:type="dcterms:W3CDTF">2016-06-03T02:05:38Z</dcterms:created>
  <dcterms:modified xsi:type="dcterms:W3CDTF">2018-10-16T00:05:08Z</dcterms:modified>
</cp:coreProperties>
</file>